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/>
    <p:restoredTop sz="96327"/>
  </p:normalViewPr>
  <p:slideViewPr>
    <p:cSldViewPr snapToGrid="0" snapToObjects="1" showGuides="1">
      <p:cViewPr varScale="1">
        <p:scale>
          <a:sx n="184" d="100"/>
          <a:sy n="184" d="100"/>
        </p:scale>
        <p:origin x="2080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3176" y="0"/>
            <a:ext cx="2431225" cy="9906000"/>
          </a:xfrm>
          <a:prstGeom prst="rect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076" y="0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Jacques LAMBULANCE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941" y="688964"/>
            <a:ext cx="4115325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Ambulancier professionnel avec 14 ans d'expérience</a:t>
            </a:r>
            <a:endParaRPr lang="fr-FR" sz="1400" dirty="0"/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579885" y="489994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880" y="1573622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/>
              <a:t>Ambulancier dévoué avec une riche expérience dans le domaine des soins </a:t>
            </a:r>
            <a:r>
              <a:rPr lang="fr-FR" sz="1000" dirty="0" err="1"/>
              <a:t>pré-hospitaliers</a:t>
            </a:r>
            <a:r>
              <a:rPr lang="fr-FR" sz="1000" dirty="0"/>
              <a:t>. Spécialisé dans la prestation de soins médicaux d'urgence, la conduite en toute sécurité et la gestion du stress. Engagement fort envers la fourniture d'un service de qualité aux patients.</a:t>
            </a: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644" y="1130715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175" y="247467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175" y="2931877"/>
            <a:ext cx="4142290" cy="19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Ambulancier</a:t>
            </a:r>
            <a:r>
              <a:rPr lang="fr-FR" sz="1050" dirty="0"/>
              <a:t>, Services Médicaux d'Urgence de Paris, Paris | 2013 – Présent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Réponse rapide et efficace aux appels d'urgence, assurant des soins médicaux immédiats aux patients.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sûre et rapide des ambulances vers les lieux d'urgence ou les établissements de soins.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Application des procédures d'urgence standard, y compris la RCP, l'utilisation de défibrillateurs et le maintien des voies respiratoires.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Transmission précise des informations sur l'état des patients aux équipes médicales lors de l'arrivée à l'hôpital.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Entretien régulier de l'équipement d'urgence et de l'ambulance pour garantir la disponibilité et la sécurité en tout temps.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Formation et encadrement de nouveaux ambulanciers pour assurer un haut niveau de soins aux patients.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Participation à des programmes communautaires pour sensibiliser le public à la sécurité et à la prévention des accidents.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Travaillé dans une variété de situations d'urgence, y compris les incidents majeurs et les situations de crise.</a:t>
            </a:r>
          </a:p>
          <a:p>
            <a:endParaRPr lang="fr-FR" sz="1050" b="1" dirty="0"/>
          </a:p>
          <a:p>
            <a:r>
              <a:rPr lang="fr-FR" sz="1050" b="1" dirty="0"/>
              <a:t>Ambulancier</a:t>
            </a:r>
            <a:r>
              <a:rPr lang="fr-FR" sz="1050" dirty="0"/>
              <a:t>, Ambulances Saint-Jacques, Paris (2009 - 2013)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Réponse aux urgences médicales et aux appels de transport non urgent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Fourniture de soins médicaux d'urgence aux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sécuritaire des patients vers les hôpitaux et autres établissements de santé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637803" y="1508336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78093" y="281532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89" y="2977232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8974" y="3577115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8" y="3053287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6" y="333745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8" y="386504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2644539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46" y="4299196"/>
            <a:ext cx="214433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29" y="4759343"/>
            <a:ext cx="2112046" cy="134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Empathie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Résistance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Calme sous 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Réactivité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à travailler en équipe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1644" y="715491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050" y="8594861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526556" y="892982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855" y="9026137"/>
            <a:ext cx="4069488" cy="572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Diplôme d'État d'Ambulancier</a:t>
            </a:r>
            <a:r>
              <a:rPr lang="fr-FR" sz="1000" dirty="0"/>
              <a:t>, Institut de Formation des Ambulanciers, Paris (2009)</a:t>
            </a:r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783" y="2365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20" y="5849219"/>
            <a:ext cx="222042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25" y="6258656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Anglais : C1 (Cadre Européen Commun de Référence)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2550865" y="7630704"/>
            <a:ext cx="4051046" cy="7902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Premiers secours avancés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Conduite sécuritaire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du 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Communication avec les patients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 des protocoles médicaux d'urgence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600242" y="753682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25" y="702195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37" y="7399923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Course à pied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Lecture (littérature contemporaine)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Bénévolat (Croix-Rouge)</a:t>
            </a:r>
          </a:p>
        </p:txBody>
      </p:sp>
      <p:pic>
        <p:nvPicPr>
          <p:cNvPr id="23" name="Image 22" descr="Une image contenant personne, Visage humain, homme, habits&#10;&#10;Description générée automatiquement">
            <a:extLst>
              <a:ext uri="{FF2B5EF4-FFF2-40B4-BE49-F238E27FC236}">
                <a16:creationId xmlns:a16="http://schemas.microsoft.com/office/drawing/2014/main" id="{3D1F9ABE-139C-AD16-2C49-9A8AD9D9670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72" r="30110"/>
          <a:stretch/>
        </p:blipFill>
        <p:spPr>
          <a:xfrm>
            <a:off x="203005" y="181925"/>
            <a:ext cx="2108725" cy="2109600"/>
          </a:xfrm>
          <a:prstGeom prst="ellipse">
            <a:avLst/>
          </a:prstGeom>
          <a:ln w="571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641</Words>
  <Application>Microsoft Macintosh PowerPoint</Application>
  <PresentationFormat>Format A4 (210 x 297 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134</cp:revision>
  <cp:lastPrinted>2022-05-25T13:38:42Z</cp:lastPrinted>
  <dcterms:created xsi:type="dcterms:W3CDTF">2022-05-25T13:38:28Z</dcterms:created>
  <dcterms:modified xsi:type="dcterms:W3CDTF">2023-05-30T15:56:37Z</dcterms:modified>
</cp:coreProperties>
</file>