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6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06"/>
    <p:restoredTop sz="96327"/>
  </p:normalViewPr>
  <p:slideViewPr>
    <p:cSldViewPr snapToGrid="0" snapToObjects="1" showGuides="1">
      <p:cViewPr varScale="1">
        <p:scale>
          <a:sx n="142" d="100"/>
          <a:sy n="142" d="100"/>
        </p:scale>
        <p:origin x="2784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15">
            <a:extLst>
              <a:ext uri="{FF2B5EF4-FFF2-40B4-BE49-F238E27FC236}">
                <a16:creationId xmlns:a16="http://schemas.microsoft.com/office/drawing/2014/main" id="{21719555-DA67-D9E1-EF94-09CE62809B2E}"/>
              </a:ext>
            </a:extLst>
          </p:cNvPr>
          <p:cNvSpPr/>
          <p:nvPr/>
        </p:nvSpPr>
        <p:spPr>
          <a:xfrm rot="10800000" flipV="1">
            <a:off x="3469408" y="9186113"/>
            <a:ext cx="3388592" cy="716277"/>
          </a:xfrm>
          <a:prstGeom prst="triangle">
            <a:avLst>
              <a:gd name="adj" fmla="val 7501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6941" y="6"/>
            <a:ext cx="2552700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3" y="957638"/>
            <a:ext cx="411651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Auditeur Financier Expérimenté - 13 ans d'expérience</a:t>
            </a:r>
            <a:endParaRPr lang="fr-FR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66467" y="808500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2" y="2030085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Auditeur financier rigoureux et expérimenté avec 13 ans d'expérience dans le secteur financier. Expert en analyses financières, audits internes et externes, et conformité réglementaire. Ma capacité à évaluer et à améliorer les processus financiers, ma forte attention aux détails et mes compétences en résolution de problèmes contribuent à la réussite des projets d'audit.</a:t>
            </a: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19" y="1658971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57" y="3524924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44" y="3982124"/>
            <a:ext cx="4056237" cy="320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Auditeur Financier Senior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Deloitte, Paris, 2014 - Présent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Planification et réalisation d'audits financiers pour une variété de clients dans différents secteurs.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Identification des problèmes de conformité et proposition de solutions pour les résoudre.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Élaboration de rapports d'audit détaillés et présentation aux clients et à la direction.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Supervision et formation d'une équipe d'auditeurs juniors.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avec les clients pour améliorer leurs processus financiers et leurs contrôles internes.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1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Auditeur Financier Junior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Ernst &amp; Young, Paris, 2009 - 2014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l'audit financier de divers clients, sous la supervision d'un auditeur senior.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 des états financiers et des documents comptables.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Préparation des rapports d'audit préliminaires.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Suivi des recommandations d'audit pour vérifier leur mise en œuvre.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86638" y="200271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11926" y="3878479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6692" y="325794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0688" y="386259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59" y="329491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78" y="362196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12" y="415042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096" y="283280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91" y="719033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82" y="7615566"/>
            <a:ext cx="4056237" cy="107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Audit financier interne et externe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 financière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Conformité réglementaire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Rapports d'audit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Supervision d'équipe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24" y="452775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24" y="5024557"/>
            <a:ext cx="2341562" cy="142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Rigoureux et attentif aux détails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en résolution de problèmes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Bonnes compétences en communication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sous pression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Engagement envers l'éthique professionnelle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45" y="8616654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206145" y="8957935"/>
            <a:ext cx="398264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418684" y="3178399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22228" y="7554794"/>
            <a:ext cx="397244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458611" y="491449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163929" y="9046458"/>
            <a:ext cx="3969557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Audit et Contrôle de Gestion, École Supérieure de Commerce de Paris (ESCP), 2009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Gestion et Finance, Université Paris Dauphine, 2007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059FED2-D3C1-FA81-CA40-201FCC0E24D0}"/>
              </a:ext>
            </a:extLst>
          </p:cNvPr>
          <p:cNvSpPr/>
          <p:nvPr/>
        </p:nvSpPr>
        <p:spPr>
          <a:xfrm flipV="1">
            <a:off x="1581571" y="3610"/>
            <a:ext cx="3629058" cy="716277"/>
          </a:xfrm>
          <a:prstGeom prst="triangle">
            <a:avLst>
              <a:gd name="adj" fmla="val 7501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5B81FADE-C08A-9057-2588-ECBC7E55E913}"/>
              </a:ext>
            </a:extLst>
          </p:cNvPr>
          <p:cNvSpPr/>
          <p:nvPr/>
        </p:nvSpPr>
        <p:spPr>
          <a:xfrm rot="1801801">
            <a:off x="4420871" y="-452389"/>
            <a:ext cx="2974491" cy="1282785"/>
          </a:xfrm>
          <a:prstGeom prst="triangle">
            <a:avLst>
              <a:gd name="adj" fmla="val 75016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61" y="270607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Pierre FINANCE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626" y="6508743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4451326" y="6850024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611" y="6942719"/>
            <a:ext cx="2341563" cy="74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Tennis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(littérature d'affaires et financière)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Voyage (découverte de nouvelles cultures et marchés financiers)</a:t>
            </a:r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703" y="8003208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4479403" y="8344489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688" y="8437184"/>
            <a:ext cx="2341563" cy="74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C1 (Cadre européen commun de référence pour les langues)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Espagnol : B2 (Cadre européen commun de référence pour les langues)</a:t>
            </a:r>
          </a:p>
        </p:txBody>
      </p:sp>
      <p:pic>
        <p:nvPicPr>
          <p:cNvPr id="18" name="Image 17" descr="Une image contenant personne, habits, Visage humain, vêtements habillés&#10;&#10;Description générée automatiquement">
            <a:extLst>
              <a:ext uri="{FF2B5EF4-FFF2-40B4-BE49-F238E27FC236}">
                <a16:creationId xmlns:a16="http://schemas.microsoft.com/office/drawing/2014/main" id="{BE6B1D16-B6EC-F5CA-5C08-45BB9B4C4D4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797" r="26147"/>
          <a:stretch/>
        </p:blipFill>
        <p:spPr>
          <a:xfrm>
            <a:off x="4550258" y="436894"/>
            <a:ext cx="2128195" cy="2150383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</TotalTime>
  <Words>346</Words>
  <Application>Microsoft Macintosh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101</cp:revision>
  <cp:lastPrinted>2022-05-25T13:38:42Z</cp:lastPrinted>
  <dcterms:created xsi:type="dcterms:W3CDTF">2022-05-25T13:38:28Z</dcterms:created>
  <dcterms:modified xsi:type="dcterms:W3CDTF">2023-06-27T23:16:01Z</dcterms:modified>
</cp:coreProperties>
</file>