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15"/>
    <p:restoredTop sz="96327"/>
  </p:normalViewPr>
  <p:slideViewPr>
    <p:cSldViewPr snapToGrid="0" snapToObjects="1" showGuides="1">
      <p:cViewPr>
        <p:scale>
          <a:sx n="220" d="100"/>
          <a:sy n="220" d="100"/>
        </p:scale>
        <p:origin x="1760" y="-228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2">
              <a:lumMod val="75000"/>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Pierre COMPTA</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16826" y="921463"/>
            <a:ext cx="419441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Comptable Compétent avec 5 ans d'Expérience dans Divers Secteurs</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18102" y="7402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02967" y="1950233"/>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Comptable dévoué avec 5 ans d'expérience dans diverses industries. Je possède de solides compétences en comptabilité générale, analyse financière et gestion de la paie. Reconnu pour mon attention au détail et mon excellent esprit d'analyse, j'ai la capacité de travailler efficacement dans un environnement dynamique.</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84731" y="1507326"/>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02967" y="301015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02968" y="3406790"/>
            <a:ext cx="4062018" cy="264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Comptable</a:t>
            </a:r>
            <a:r>
              <a:rPr lang="fr-FR" sz="1050" b="0" i="0" dirty="0">
                <a:solidFill>
                  <a:srgbClr val="000000"/>
                </a:solidFill>
                <a:effectLst/>
                <a:latin typeface="Calibri" panose="020F0502020204030204" pitchFamily="34" charset="0"/>
              </a:rPr>
              <a:t>, Société LMN, Paris (2018 -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la comptabilité générale, y compris la comptabilité des fournisseurs et des clients.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des états financiers mensuels et participation à l'audit annuel.</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Stagiaire Comptable</a:t>
            </a:r>
            <a:r>
              <a:rPr lang="fr-FR" sz="1050" b="0" i="0" dirty="0">
                <a:solidFill>
                  <a:srgbClr val="000000"/>
                </a:solidFill>
                <a:effectLst/>
                <a:latin typeface="Calibri" panose="020F0502020204030204" pitchFamily="34" charset="0"/>
              </a:rPr>
              <a:t>, Entreprise OPQ, Paris (2017 - 2018)</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Assistance dans la gestion de la paie et des déclarations fiscales.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Collaboration avec l'équipe de comptabilité pour améliorer les processus internes.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80890" y="1884947"/>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58885" y="3350796"/>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50315" y="723341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68550" y="7675982"/>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Attention au détail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analyse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sous pression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Bonnes compétences en communication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Résolution de problèmes</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60513" y="5674924"/>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43034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10609" y="7582099"/>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600956" y="4960850"/>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en Comptabilité et Audit</a:t>
            </a:r>
            <a:r>
              <a:rPr lang="fr-FR" sz="1000" b="0" i="0" dirty="0">
                <a:solidFill>
                  <a:srgbClr val="000000"/>
                </a:solidFill>
                <a:effectLst/>
                <a:latin typeface="Calibri" panose="020F0502020204030204" pitchFamily="34" charset="0"/>
              </a:rPr>
              <a:t>, HEC Paris (2016-2018)</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en Comptabilité</a:t>
            </a:r>
            <a:r>
              <a:rPr lang="fr-FR" sz="1000" b="0" i="0" dirty="0">
                <a:solidFill>
                  <a:srgbClr val="000000"/>
                </a:solidFill>
                <a:effectLst/>
                <a:latin typeface="Calibri" panose="020F0502020204030204" pitchFamily="34" charset="0"/>
              </a:rPr>
              <a:t>, Université Paris Dauphine, Paris (2013-2016)</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629992" y="607629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635244" y="6422500"/>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C1 (Cadre Européen Commun de Référence)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Espagnol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78782" y="6122113"/>
            <a:ext cx="4051046" cy="15241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Comptabilité générale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Analyse financière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la paie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Logiciels de comptabilité (</a:t>
            </a:r>
            <a:r>
              <a:rPr lang="fr-FR" sz="1050" b="0" i="0" dirty="0" err="1">
                <a:solidFill>
                  <a:srgbClr val="000000"/>
                </a:solidFill>
                <a:effectLst/>
                <a:latin typeface="Calibri" panose="020F0502020204030204" pitchFamily="34" charset="0"/>
              </a:rPr>
              <a:t>Quickbooks</a:t>
            </a:r>
            <a:r>
              <a:rPr lang="fr-FR" sz="1050" b="0" i="0" dirty="0">
                <a:solidFill>
                  <a:srgbClr val="000000"/>
                </a:solidFill>
                <a:effectLst/>
                <a:latin typeface="Calibri" panose="020F0502020204030204" pitchFamily="34" charset="0"/>
              </a:rPr>
              <a:t>, Sage)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des états financiers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19111" y="6056828"/>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610650" y="731742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82172" y="7737782"/>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Voyages culturels et découverte de nouvelles cuisines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(littérature financière et économique)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Bénévolat dans une organisation locale d'aide financière aux familles dans le besoin</a:t>
            </a:r>
          </a:p>
        </p:txBody>
      </p:sp>
      <p:pic>
        <p:nvPicPr>
          <p:cNvPr id="30" name="Image 29" descr="Une image contenant personne, Visage humain, sourire, vêtements habillés&#10;&#10;Description générée automatiquement">
            <a:extLst>
              <a:ext uri="{FF2B5EF4-FFF2-40B4-BE49-F238E27FC236}">
                <a16:creationId xmlns:a16="http://schemas.microsoft.com/office/drawing/2014/main" id="{58E4DA33-FE92-AEAF-337B-2FEBCB718BA4}"/>
              </a:ext>
            </a:extLst>
          </p:cNvPr>
          <p:cNvPicPr>
            <a:picLocks noChangeAspect="1"/>
          </p:cNvPicPr>
          <p:nvPr/>
        </p:nvPicPr>
        <p:blipFill rotWithShape="1">
          <a:blip r:embed="rId7"/>
          <a:srcRect r="33436"/>
          <a:stretch/>
        </p:blipFill>
        <p:spPr>
          <a:xfrm>
            <a:off x="4646101" y="189434"/>
            <a:ext cx="2124230" cy="2130036"/>
          </a:xfrm>
          <a:prstGeom prst="ellipse">
            <a:avLst/>
          </a:prstGeom>
          <a:ln w="28575">
            <a:solidFill>
              <a:srgbClr val="C00000"/>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TotalTime>
  <Words>568</Words>
  <Application>Microsoft Macintosh PowerPoint</Application>
  <PresentationFormat>Format A4 (210 x 297 mm)</PresentationFormat>
  <Paragraphs>83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69</cp:revision>
  <cp:lastPrinted>2022-05-25T13:38:42Z</cp:lastPrinted>
  <dcterms:created xsi:type="dcterms:W3CDTF">2022-05-25T13:38:28Z</dcterms:created>
  <dcterms:modified xsi:type="dcterms:W3CDTF">2023-05-30T08:39:46Z</dcterms:modified>
</cp:coreProperties>
</file>