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p:restoredTop sz="96327"/>
  </p:normalViewPr>
  <p:slideViewPr>
    <p:cSldViewPr snapToGrid="0" snapToObjects="1" showGuides="1">
      <p:cViewPr varScale="1">
        <p:scale>
          <a:sx n="105" d="100"/>
          <a:sy n="105" d="100"/>
        </p:scale>
        <p:origin x="3880"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25/05/2022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25/05/2022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25/05/2022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25/05/2022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rgbClr val="E2EF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a:ln>
                <a:noFill/>
              </a:ln>
              <a:solidFill>
                <a:schemeClr val="tx1"/>
              </a:solidFill>
              <a:effectLst/>
              <a:latin typeface="Arial" panose="020B0604020202020204" pitchFamily="34" charset="0"/>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Benjamin </a:t>
            </a:r>
            <a:r>
              <a:rPr kumimoji="0" lang="fr-FR" altLang="fr-FR" sz="2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FLEUR</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6" name="Image 5" descr="Une image contenant personne&#10;&#10;Description générée automatiquement">
            <a:extLst>
              <a:ext uri="{FF2B5EF4-FFF2-40B4-BE49-F238E27FC236}">
                <a16:creationId xmlns:a16="http://schemas.microsoft.com/office/drawing/2014/main" id="{1595A16D-A231-CEB4-002D-AF6515AFD045}"/>
              </a:ext>
            </a:extLst>
          </p:cNvPr>
          <p:cNvPicPr>
            <a:picLocks noChangeAspect="1"/>
          </p:cNvPicPr>
          <p:nvPr/>
        </p:nvPicPr>
        <p:blipFill rotWithShape="1">
          <a:blip r:embed="rId2">
            <a:extLst>
              <a:ext uri="{28A0092B-C50C-407E-A947-70E740481C1C}">
                <a14:useLocalDpi xmlns:a14="http://schemas.microsoft.com/office/drawing/2010/main" val="0"/>
              </a:ext>
            </a:extLst>
          </a:blip>
          <a:srcRect t="1107" b="37030"/>
          <a:stretch/>
        </p:blipFill>
        <p:spPr bwMode="auto">
          <a:xfrm>
            <a:off x="4668265" y="177356"/>
            <a:ext cx="1963611" cy="1935798"/>
          </a:xfrm>
          <a:prstGeom prst="ellipse">
            <a:avLst/>
          </a:prstGeom>
          <a:ln>
            <a:noFill/>
          </a:ln>
          <a:extLst>
            <a:ext uri="{53640926-AAD7-44D8-BBD7-CCE9431645EC}">
              <a14:shadowObscured xmlns:a14="http://schemas.microsoft.com/office/drawing/2010/main"/>
            </a:ext>
          </a:extLst>
        </p:spPr>
      </p:pic>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49540" y="802006"/>
            <a:ext cx="4292601"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Fleuriste et décorateur floral expérimenté, passionné d'horticulture à l'esprit créatif</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52730" y="6919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29376" y="1971676"/>
            <a:ext cx="4292601"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Intéressé par la culture des plantes depuis tout jeune, j'ai fait de cette passion mon métier et je m'épanouis pleinement aujourd'hui dans mon rôle de conseiller et compositeur floral. C'est tout naturellement que je souhaite mettre mes compétences et mes huit années d'expérience à votre service et collaborer avec vous.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49540" y="1584137"/>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39951" y="2950687"/>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33942" y="3364361"/>
            <a:ext cx="4236871" cy="534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Fleuriste | Paris | Entreprise A </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1" u="none" strike="noStrike" cap="none" normalizeH="0" baseline="0" dirty="0">
                <a:ln>
                  <a:noFill/>
                </a:ln>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10- 2018 / 01-2022</a:t>
            </a:r>
            <a:endParaRPr kumimoji="0" lang="fr-FR" altLang="fr-FR" sz="2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Réception des arrivages quotidiens de commandes de chez l'horticulteur</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Préparation des commandes pour les clients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Accueil physique, téléphonique</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Conseil auprès des clients, vente de fleurs coupées et bouquets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Gestion des stocks et livraisons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Comptabilité (traçabilité des recettes et des dépenses)</a:t>
            </a:r>
          </a:p>
          <a:p>
            <a:pPr marL="0" marR="0" lvl="0" indent="0" algn="l" defTabSz="914400" rtl="0" eaLnBrk="0" fontAlgn="base" latinLnBrk="0" hangingPunct="0">
              <a:lnSpc>
                <a:spcPct val="100000"/>
              </a:lnSpc>
              <a:spcBef>
                <a:spcPct val="0"/>
              </a:spcBef>
              <a:spcAft>
                <a:spcPct val="0"/>
              </a:spcAft>
              <a:buClrTx/>
              <a:buSzTx/>
              <a:tabLst/>
            </a:pPr>
            <a:endPar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Vendeur au rayon botanique | Paris | Entreprise B</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1" u="none" strike="noStrike" cap="none" normalizeH="0" baseline="0" dirty="0">
                <a:ln>
                  <a:noFill/>
                </a:ln>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10- 2015 / 01-2018</a:t>
            </a:r>
            <a:endParaRPr kumimoji="0" lang="fr-FR" altLang="fr-FR" sz="2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Conseil auprès des clients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Mise en rayon des nouveaux arrivages floraux</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Harmonisation des rayons en fonction de saisons, des thèmes et des fêtes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Entretien quotidien des plantes, fleurs et arbustes du rayon</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Vente d'accessoires de jardinage</a:t>
            </a:r>
          </a:p>
          <a:p>
            <a:pPr marL="0" marR="0" lvl="0" indent="0" algn="l" defTabSz="914400" rtl="0" eaLnBrk="0" fontAlgn="base" latinLnBrk="0" hangingPunct="0">
              <a:lnSpc>
                <a:spcPct val="100000"/>
              </a:lnSpc>
              <a:spcBef>
                <a:spcPct val="0"/>
              </a:spcBef>
              <a:spcAft>
                <a:spcPct val="0"/>
              </a:spcAft>
              <a:buClrTx/>
              <a:buSzTx/>
              <a:tabLst/>
            </a:pPr>
            <a:endPar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Employé fleuriste | Paris | Entreprise C </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1" u="none" strike="noStrike" cap="none" normalizeH="0" baseline="0" dirty="0">
                <a:ln>
                  <a:noFill/>
                </a:ln>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10- 2010 / 01-2015</a:t>
            </a:r>
            <a:endParaRPr kumimoji="0" lang="fr-FR" altLang="fr-FR" sz="200" b="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Aide à la mise en place de la boutique avant l'ouverture</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Entretien de la boutique</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Aide à la composition et à l'emballage des bouquets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Aide à la décoration de la boutique selon le thème de la saison</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Encaissement des achats en boutique</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52730" y="1937131"/>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28346" y="3307621"/>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837908" y="2711071"/>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3">
            <a:extLst>
              <a:ext uri="{96DAC541-7B7A-43D3-8B79-37D633B846F1}">
                <asvg:svgBlip xmlns:asvg="http://schemas.microsoft.com/office/drawing/2016/SVG/main" r:embed="rId4"/>
              </a:ext>
            </a:extLst>
          </a:blip>
          <a:stretch>
            <a:fillRect/>
          </a:stretch>
        </p:blipFill>
        <p:spPr>
          <a:xfrm>
            <a:off x="4571393" y="3310954"/>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7807" y="278712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3525" y="307128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05737" y="3598879"/>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526248" y="2378378"/>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4516437" y="391722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4504409" y="4229543"/>
            <a:ext cx="2219649" cy="198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Sensibilité artistique développée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Maîtrise de la botanique et de l'art de sublimer les bouquets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Relationnel aisé et naturel avec le public</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Capacité d'adaptation au travail en équipe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Conscience professionnelle</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4504409" y="5751162"/>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1" name="Zone de texte 25">
            <a:extLst>
              <a:ext uri="{FF2B5EF4-FFF2-40B4-BE49-F238E27FC236}">
                <a16:creationId xmlns:a16="http://schemas.microsoft.com/office/drawing/2014/main" id="{989F5D8F-E3E9-7240-6BFB-66B900ACFCA7}"/>
              </a:ext>
            </a:extLst>
          </p:cNvPr>
          <p:cNvSpPr txBox="1">
            <a:spLocks noChangeArrowheads="1"/>
          </p:cNvSpPr>
          <p:nvPr/>
        </p:nvSpPr>
        <p:spPr bwMode="auto">
          <a:xfrm>
            <a:off x="4486033" y="6086126"/>
            <a:ext cx="2341563" cy="137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Méticulosité dans les tâches qui m'incombent</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Rigueur dans le travail tant en autonomie qu'en équipe</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Créativité artistique</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Enthousiasme et bonne humeur constants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2" name="Zone de texte 26">
            <a:extLst>
              <a:ext uri="{FF2B5EF4-FFF2-40B4-BE49-F238E27FC236}">
                <a16:creationId xmlns:a16="http://schemas.microsoft.com/office/drawing/2014/main" id="{B35B3DAA-2E87-E1D8-2CD4-B1C8C5166C74}"/>
              </a:ext>
            </a:extLst>
          </p:cNvPr>
          <p:cNvSpPr txBox="1">
            <a:spLocks noChangeArrowheads="1"/>
          </p:cNvSpPr>
          <p:nvPr/>
        </p:nvSpPr>
        <p:spPr bwMode="auto">
          <a:xfrm>
            <a:off x="4524543" y="749727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3" name="Zone de texte 27">
            <a:extLst>
              <a:ext uri="{FF2B5EF4-FFF2-40B4-BE49-F238E27FC236}">
                <a16:creationId xmlns:a16="http://schemas.microsoft.com/office/drawing/2014/main" id="{9FC65A5B-0A5A-566E-41CF-BA9B49F7EF04}"/>
              </a:ext>
            </a:extLst>
          </p:cNvPr>
          <p:cNvSpPr txBox="1">
            <a:spLocks noChangeArrowheads="1"/>
          </p:cNvSpPr>
          <p:nvPr/>
        </p:nvSpPr>
        <p:spPr bwMode="auto">
          <a:xfrm>
            <a:off x="4504409" y="7842996"/>
            <a:ext cx="23415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Randonnées en famille et/ou avec des amis</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Pâtisserie sans gluten</a:t>
            </a:r>
            <a:endParaRPr lang="fr-FR" altLang="fr-FR" sz="200" dirty="0"/>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Lecture de romans d'aventures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33942" y="808926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09613" y="842060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24417" y="8463718"/>
            <a:ext cx="4174043"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Sept 2009 : </a:t>
            </a:r>
            <a:r>
              <a:rPr kumimoji="0" lang="fr-FR" altLang="fr-FR" sz="11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Foramtion</a:t>
            </a:r>
            <a:r>
              <a:rPr kumimoji="0" lang="fr-FR" altLang="fr-FR"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1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O’Fleur</a:t>
            </a:r>
            <a:r>
              <a:rPr kumimoji="0" lang="fr-FR" altLang="fr-FR"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au centre de Formation de Bordeaux.</a:t>
            </a:r>
            <a:b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 sur l'art, les compositions florales et l'agencement d'espaces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2009 : BP fleuriste à l'Institut Floral de Toulouse</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b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contrat d'apprentissage chez [nom de l'entreprise]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Juillet 2007 : CAP fleuriste au sein du Lycée </a:t>
            </a:r>
            <a:r>
              <a:rPr kumimoji="0" lang="fr-FR" altLang="fr-FR" sz="11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LaFleur</a:t>
            </a:r>
            <a:r>
              <a:rPr kumimoji="0" lang="fr-FR" altLang="fr-FR"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 Paris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384</Words>
  <Application>Microsoft Macintosh PowerPoint</Application>
  <PresentationFormat>Format A4 (210 x 297 mm)</PresentationFormat>
  <Paragraphs>57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cp:revision>
  <cp:lastPrinted>2022-05-25T13:38:42Z</cp:lastPrinted>
  <dcterms:created xsi:type="dcterms:W3CDTF">2022-05-25T13:38:28Z</dcterms:created>
  <dcterms:modified xsi:type="dcterms:W3CDTF">2022-05-25T13:55:37Z</dcterms:modified>
</cp:coreProperties>
</file>