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82"/>
    <p:restoredTop sz="96327"/>
  </p:normalViewPr>
  <p:slideViewPr>
    <p:cSldViewPr snapToGrid="0" snapToObjects="1" showGuides="1">
      <p:cViewPr varScale="1">
        <p:scale>
          <a:sx n="114" d="100"/>
          <a:sy n="114" d="100"/>
        </p:scale>
        <p:origin x="1456" y="16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13/08/2022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13/08/2022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13/08/2022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13/08/2022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13/08/2022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13/08/2022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13/08/2022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13/08/2022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304462" y="0"/>
            <a:ext cx="2552700" cy="9905994"/>
          </a:xfrm>
          <a:prstGeom prst="rect">
            <a:avLst/>
          </a:prstGeom>
          <a:solidFill>
            <a:schemeClr val="tx1">
              <a:alpha val="9019"/>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4" name="Zone de texte 1">
            <a:extLst>
              <a:ext uri="{FF2B5EF4-FFF2-40B4-BE49-F238E27FC236}">
                <a16:creationId xmlns:a16="http://schemas.microsoft.com/office/drawing/2014/main" id="{3003F50E-4EA4-E33C-FC5D-1612470235F3}"/>
              </a:ext>
            </a:extLst>
          </p:cNvPr>
          <p:cNvSpPr txBox="1">
            <a:spLocks noChangeArrowheads="1"/>
          </p:cNvSpPr>
          <p:nvPr/>
        </p:nvSpPr>
        <p:spPr bwMode="auto">
          <a:xfrm>
            <a:off x="129201" y="92791"/>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a:t>Vince </a:t>
            </a:r>
            <a:r>
              <a:rPr lang="fr-FR" sz="2800" b="1"/>
              <a:t>MANUTOU</a:t>
            </a: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102439" y="690121"/>
            <a:ext cx="4201184" cy="552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600" b="1" dirty="0"/>
              <a:t>Agent de manutention expérimenté, professionnel et diplômé du CACES.</a:t>
            </a:r>
          </a:p>
        </p:txBody>
      </p:sp>
      <p:sp>
        <p:nvSpPr>
          <p:cNvPr id="63" name="Google Shape;61;p14">
            <a:extLst>
              <a:ext uri="{FF2B5EF4-FFF2-40B4-BE49-F238E27FC236}">
                <a16:creationId xmlns:a16="http://schemas.microsoft.com/office/drawing/2014/main" id="{4291EC86-6739-24A3-D0C6-49F4137ADE81}"/>
              </a:ext>
            </a:extLst>
          </p:cNvPr>
          <p:cNvSpPr/>
          <p:nvPr/>
        </p:nvSpPr>
        <p:spPr>
          <a:xfrm>
            <a:off x="236649" y="586133"/>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88083" y="1786174"/>
            <a:ext cx="4090820"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00" dirty="0"/>
              <a:t>Manutentionnaire depuis 8 ans, avec de l'expérience chez les grands noms de la grande distribution et diplômé d'un CAP opérateur logistique et du CACES. Doté d'une excellente condition physique et d'une organisation sans faille, je suis disponible dès maintenant et à la recherche d'un poste avec possibilité d'évolution.</a:t>
            </a:r>
            <a:endParaRPr kumimoji="0" lang="fr-FR" altLang="fr-FR" sz="1000" b="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121384" y="1421686"/>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84294" y="2760275"/>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72948" y="3206429"/>
            <a:ext cx="4180946" cy="4974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00" b="1" dirty="0"/>
              <a:t>De Décembre 2018 à aujourd'hui, Chef d'équipe manutentionnaire, METRO, 94400 Vitry-sur-Seine</a:t>
            </a:r>
          </a:p>
          <a:p>
            <a:pPr marL="171450" indent="-171450">
              <a:buFont typeface="Arial" panose="020B0604020202020204" pitchFamily="34" charset="0"/>
              <a:buChar char="•"/>
            </a:pPr>
            <a:r>
              <a:rPr lang="fr-FR" sz="1000" dirty="0"/>
              <a:t>Vérification de la qualité des produits à l'arrivée à l'entrepôt.</a:t>
            </a:r>
          </a:p>
          <a:p>
            <a:pPr marL="171450" indent="-171450">
              <a:buFont typeface="Arial" panose="020B0604020202020204" pitchFamily="34" charset="0"/>
              <a:buChar char="•"/>
            </a:pPr>
            <a:r>
              <a:rPr lang="fr-FR" sz="1000" dirty="0"/>
              <a:t>Gestion du déchargement et de la réception de la marchandise.</a:t>
            </a:r>
          </a:p>
          <a:p>
            <a:pPr marL="171450" indent="-171450">
              <a:buFont typeface="Arial" panose="020B0604020202020204" pitchFamily="34" charset="0"/>
              <a:buChar char="•"/>
            </a:pPr>
            <a:r>
              <a:rPr lang="fr-FR" sz="1000" dirty="0"/>
              <a:t>Contrôle des documents de transport et saisie dans la base informatique.</a:t>
            </a:r>
          </a:p>
          <a:p>
            <a:pPr marL="171450" indent="-171450">
              <a:buFont typeface="Arial" panose="020B0604020202020204" pitchFamily="34" charset="0"/>
              <a:buChar char="•"/>
            </a:pPr>
            <a:r>
              <a:rPr lang="fr-FR" sz="1000" dirty="0"/>
              <a:t>Chef d'une équipe de 4 manutentionnaires : gestion des plannings de l'équipe, organisation des tâches à l'arrivée le matin.</a:t>
            </a:r>
          </a:p>
          <a:p>
            <a:r>
              <a:rPr lang="fr-FR" sz="1000" dirty="0"/>
              <a:t>    </a:t>
            </a:r>
          </a:p>
          <a:p>
            <a:r>
              <a:rPr lang="fr-FR" sz="1000" b="1" dirty="0"/>
              <a:t>De Janvier 2016 à Décembre 2018, Manutentionnaire, Marché de Rungis, 94065 Rungis</a:t>
            </a:r>
          </a:p>
          <a:p>
            <a:pPr marL="171450" indent="-171450">
              <a:buFont typeface="Arial" panose="020B0604020202020204" pitchFamily="34" charset="0"/>
              <a:buChar char="•"/>
            </a:pPr>
            <a:r>
              <a:rPr lang="fr-FR" sz="1000" dirty="0"/>
              <a:t>Déchargement et rangement de la marchandise avec l'équipe de nuit.</a:t>
            </a:r>
          </a:p>
          <a:p>
            <a:pPr marL="171450" indent="-171450">
              <a:buFont typeface="Arial" panose="020B0604020202020204" pitchFamily="34" charset="0"/>
              <a:buChar char="•"/>
            </a:pPr>
            <a:r>
              <a:rPr lang="fr-FR" sz="1000" dirty="0"/>
              <a:t>S'assurer du bon réassort des commandes magasins.</a:t>
            </a:r>
          </a:p>
          <a:p>
            <a:pPr marL="171450" indent="-171450">
              <a:buFont typeface="Arial" panose="020B0604020202020204" pitchFamily="34" charset="0"/>
              <a:buChar char="•"/>
            </a:pPr>
            <a:r>
              <a:rPr lang="fr-FR" sz="1000" dirty="0"/>
              <a:t>Gestion de la maintenance des machines industrielles : entretien et réparation.</a:t>
            </a:r>
          </a:p>
          <a:p>
            <a:pPr marL="171450" indent="-171450">
              <a:buFont typeface="Arial" panose="020B0604020202020204" pitchFamily="34" charset="0"/>
              <a:buChar char="•"/>
            </a:pPr>
            <a:r>
              <a:rPr lang="fr-FR" sz="1000" dirty="0"/>
              <a:t>Préparation des commandes et chargement dans les camions.</a:t>
            </a:r>
          </a:p>
          <a:p>
            <a:pPr marL="171450" indent="-171450">
              <a:buFont typeface="Arial" panose="020B0604020202020204" pitchFamily="34" charset="0"/>
              <a:buChar char="•"/>
            </a:pPr>
            <a:r>
              <a:rPr lang="fr-FR" sz="1000" dirty="0"/>
              <a:t>Utilisation des engins et saisie informatique des commandes et livraisons.</a:t>
            </a:r>
          </a:p>
          <a:p>
            <a:endParaRPr lang="fr-FR" sz="1000" dirty="0"/>
          </a:p>
          <a:p>
            <a:r>
              <a:rPr lang="fr-FR" sz="1000" b="1" dirty="0"/>
              <a:t>De Février 2015 à Janvier 2016, Manutentionnaire, CARREFOUR, 93100 Montreuil</a:t>
            </a:r>
          </a:p>
          <a:p>
            <a:pPr marL="171450" indent="-171450">
              <a:buFont typeface="Arial" panose="020B0604020202020204" pitchFamily="34" charset="0"/>
              <a:buChar char="•"/>
            </a:pPr>
            <a:r>
              <a:rPr lang="fr-FR" sz="1000" dirty="0"/>
              <a:t>Approvisionnement des rayons et vérifications des documents liés au transport.</a:t>
            </a:r>
          </a:p>
          <a:p>
            <a:pPr marL="171450" indent="-171450">
              <a:buFont typeface="Arial" panose="020B0604020202020204" pitchFamily="34" charset="0"/>
              <a:buChar char="•"/>
            </a:pPr>
            <a:r>
              <a:rPr lang="fr-FR" sz="1000" dirty="0"/>
              <a:t>Gestion du chargement et déchargement des marchandises en s'assurant de la qualité des produits reçus.</a:t>
            </a:r>
          </a:p>
          <a:p>
            <a:pPr marL="171450" indent="-171450">
              <a:buFont typeface="Arial" panose="020B0604020202020204" pitchFamily="34" charset="0"/>
              <a:buChar char="•"/>
            </a:pPr>
            <a:r>
              <a:rPr lang="fr-FR" sz="1000" dirty="0"/>
              <a:t>Participation à l'inventaire mensuel avec les supérieurs et l'équipe de jour.</a:t>
            </a:r>
          </a:p>
          <a:p>
            <a:pPr marL="171450" indent="-171450">
              <a:buFont typeface="Arial" panose="020B0604020202020204" pitchFamily="34" charset="0"/>
              <a:buChar char="•"/>
            </a:pPr>
            <a:r>
              <a:rPr lang="fr-FR" sz="1000" dirty="0"/>
              <a:t>Utilisation et maniement des divers engins de chargement/déchargement.</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68668" y="1753071"/>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118834" y="3116717"/>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840346" y="2732807"/>
            <a:ext cx="2016816"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594342" y="3337450"/>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8513" y="2769773"/>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26832" y="3096819"/>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30766" y="3625278"/>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476750" y="2318294"/>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4476750" y="4014502"/>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4476751" y="4391169"/>
            <a:ext cx="2281080" cy="1530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50" dirty="0"/>
              <a:t>Respect des règles de sécurité et d'hygiène</a:t>
            </a:r>
          </a:p>
          <a:p>
            <a:pPr marL="171450" indent="-171450">
              <a:buFont typeface="Arial" panose="020B0604020202020204" pitchFamily="34" charset="0"/>
              <a:buChar char="•"/>
            </a:pPr>
            <a:r>
              <a:rPr lang="fr-FR" sz="1050" dirty="0"/>
              <a:t>Chargement, déchargement et conditionnement des marchandises</a:t>
            </a:r>
          </a:p>
          <a:p>
            <a:pPr marL="171450" indent="-171450">
              <a:buFont typeface="Arial" panose="020B0604020202020204" pitchFamily="34" charset="0"/>
              <a:buChar char="•"/>
            </a:pPr>
            <a:r>
              <a:rPr lang="fr-FR" sz="1050" dirty="0"/>
              <a:t>Capacité à manier les divers engins</a:t>
            </a:r>
          </a:p>
          <a:p>
            <a:pPr marL="171450" indent="-171450">
              <a:buFont typeface="Arial" panose="020B0604020202020204" pitchFamily="34" charset="0"/>
              <a:buChar char="•"/>
            </a:pPr>
            <a:r>
              <a:rPr lang="fr-FR" sz="1050" dirty="0"/>
              <a:t>Inspection de la qualité de la marchandise</a:t>
            </a:r>
          </a:p>
          <a:p>
            <a:pPr marL="171450" indent="-171450">
              <a:buFont typeface="Arial" panose="020B0604020202020204" pitchFamily="34" charset="0"/>
              <a:buChar char="•"/>
            </a:pPr>
            <a:r>
              <a:rPr lang="fr-FR" sz="1050" dirty="0"/>
              <a:t>Travail en équipe</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465034" y="5973801"/>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476751" y="6347898"/>
            <a:ext cx="2124562" cy="914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50" dirty="0"/>
              <a:t>Autonome</a:t>
            </a:r>
          </a:p>
          <a:p>
            <a:pPr marL="171450" indent="-171450">
              <a:buFont typeface="Arial" panose="020B0604020202020204" pitchFamily="34" charset="0"/>
              <a:buChar char="•"/>
            </a:pPr>
            <a:r>
              <a:rPr lang="fr-FR" sz="1050" dirty="0"/>
              <a:t>Rigoureux</a:t>
            </a:r>
          </a:p>
          <a:p>
            <a:pPr marL="171450" indent="-171450">
              <a:buFont typeface="Arial" panose="020B0604020202020204" pitchFamily="34" charset="0"/>
              <a:buChar char="•"/>
            </a:pPr>
            <a:r>
              <a:rPr lang="fr-FR" sz="1050" dirty="0"/>
              <a:t>Sportif</a:t>
            </a:r>
          </a:p>
          <a:p>
            <a:pPr marL="171450" indent="-171450">
              <a:buFont typeface="Arial" panose="020B0604020202020204" pitchFamily="34" charset="0"/>
              <a:buChar char="•"/>
            </a:pPr>
            <a:r>
              <a:rPr lang="fr-FR" sz="1050" dirty="0"/>
              <a:t>Organisé</a:t>
            </a:r>
          </a:p>
        </p:txBody>
      </p:sp>
      <p:sp>
        <p:nvSpPr>
          <p:cNvPr id="72" name="Zone de texte 26">
            <a:extLst>
              <a:ext uri="{FF2B5EF4-FFF2-40B4-BE49-F238E27FC236}">
                <a16:creationId xmlns:a16="http://schemas.microsoft.com/office/drawing/2014/main" id="{D788481A-6149-C36E-8B50-D6862977B99D}"/>
              </a:ext>
            </a:extLst>
          </p:cNvPr>
          <p:cNvSpPr txBox="1">
            <a:spLocks noChangeArrowheads="1"/>
          </p:cNvSpPr>
          <p:nvPr/>
        </p:nvSpPr>
        <p:spPr bwMode="auto">
          <a:xfrm>
            <a:off x="4465033" y="7299153"/>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Centres d’intérêt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3" name="Zone de texte 27">
            <a:extLst>
              <a:ext uri="{FF2B5EF4-FFF2-40B4-BE49-F238E27FC236}">
                <a16:creationId xmlns:a16="http://schemas.microsoft.com/office/drawing/2014/main" id="{9215CD3D-40CF-B0D8-6768-30E93CE40C9E}"/>
              </a:ext>
            </a:extLst>
          </p:cNvPr>
          <p:cNvSpPr txBox="1">
            <a:spLocks noChangeArrowheads="1"/>
          </p:cNvSpPr>
          <p:nvPr/>
        </p:nvSpPr>
        <p:spPr bwMode="auto">
          <a:xfrm>
            <a:off x="4465033" y="7670008"/>
            <a:ext cx="2341562" cy="70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050" dirty="0">
                <a:latin typeface="+mn-lt"/>
              </a:rPr>
              <a:t>Lecture</a:t>
            </a:r>
          </a:p>
          <a:p>
            <a:pPr marL="171450" indent="-171450">
              <a:buFont typeface="Arial" panose="020B0604020202020204" pitchFamily="34" charset="0"/>
              <a:buChar char="•"/>
            </a:pPr>
            <a:r>
              <a:rPr lang="fr-FR" sz="1050" dirty="0">
                <a:latin typeface="+mn-lt"/>
              </a:rPr>
              <a:t>Chant</a:t>
            </a:r>
          </a:p>
          <a:p>
            <a:pPr marL="171450" indent="-171450">
              <a:buFont typeface="Arial" panose="020B0604020202020204" pitchFamily="34" charset="0"/>
              <a:buChar char="•"/>
            </a:pPr>
            <a:r>
              <a:rPr lang="fr-FR" sz="1050" dirty="0">
                <a:latin typeface="+mn-lt"/>
              </a:rPr>
              <a:t>Randonnée</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85812" y="7571840"/>
            <a:ext cx="223138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6" name="Zone de texte 25">
            <a:extLst>
              <a:ext uri="{FF2B5EF4-FFF2-40B4-BE49-F238E27FC236}">
                <a16:creationId xmlns:a16="http://schemas.microsoft.com/office/drawing/2014/main" id="{F0D45754-49DD-3B7A-C972-D9E87CF691B6}"/>
              </a:ext>
            </a:extLst>
          </p:cNvPr>
          <p:cNvSpPr txBox="1">
            <a:spLocks noChangeArrowheads="1"/>
          </p:cNvSpPr>
          <p:nvPr/>
        </p:nvSpPr>
        <p:spPr bwMode="auto">
          <a:xfrm>
            <a:off x="103168" y="7944998"/>
            <a:ext cx="4150726" cy="186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50" b="1" dirty="0"/>
              <a:t> Septembre 2016, CACES 1-3-5, GEFOR, 75001 Paris, France</a:t>
            </a:r>
          </a:p>
          <a:p>
            <a:r>
              <a:rPr lang="fr-FR" sz="1050" dirty="0"/>
              <a:t>Passage du CACES 1, 3 et 5 durant le mois de septembre avec le groupe GEFOR à Paris. Formation financée par CARREFOUR, après 7 mois au sein de l'entreprise.</a:t>
            </a:r>
          </a:p>
          <a:p>
            <a:endParaRPr lang="fr-FR" sz="1050" dirty="0"/>
          </a:p>
          <a:p>
            <a:pPr marL="171450" indent="-171450">
              <a:buFont typeface="Arial" panose="020B0604020202020204" pitchFamily="34" charset="0"/>
              <a:buChar char="•"/>
            </a:pPr>
            <a:r>
              <a:rPr lang="fr-FR" sz="1050" b="1" dirty="0"/>
              <a:t>    Juin 2014, CAP opérateur logistique, GRETA, 75000 Paris, France</a:t>
            </a:r>
          </a:p>
          <a:p>
            <a:r>
              <a:rPr lang="fr-FR" sz="1050" dirty="0"/>
              <a:t>Formation de deux ans en alternance effectuée au sein du groupe AUCHAN. Apprentissage des bases du métier, des normes en vigueur et de la gestion de la posture.</a:t>
            </a:r>
          </a:p>
        </p:txBody>
      </p:sp>
      <p:cxnSp>
        <p:nvCxnSpPr>
          <p:cNvPr id="7" name="Conector recto 36">
            <a:extLst>
              <a:ext uri="{FF2B5EF4-FFF2-40B4-BE49-F238E27FC236}">
                <a16:creationId xmlns:a16="http://schemas.microsoft.com/office/drawing/2014/main" id="{CAE9BB30-5B99-E875-F5C4-4F7D3359B6A9}"/>
              </a:ext>
            </a:extLst>
          </p:cNvPr>
          <p:cNvCxnSpPr>
            <a:cxnSpLocks/>
          </p:cNvCxnSpPr>
          <p:nvPr/>
        </p:nvCxnSpPr>
        <p:spPr>
          <a:xfrm>
            <a:off x="132536" y="7906802"/>
            <a:ext cx="3976863" cy="0"/>
          </a:xfrm>
          <a:prstGeom prst="line">
            <a:avLst/>
          </a:prstGeom>
          <a:ln/>
        </p:spPr>
        <p:style>
          <a:lnRef idx="2">
            <a:schemeClr val="dk1"/>
          </a:lnRef>
          <a:fillRef idx="0">
            <a:schemeClr val="dk1"/>
          </a:fillRef>
          <a:effectRef idx="1">
            <a:schemeClr val="dk1"/>
          </a:effectRef>
          <a:fontRef idx="minor">
            <a:schemeClr val="tx1"/>
          </a:fontRef>
        </p:style>
      </p:cxnSp>
      <p:pic>
        <p:nvPicPr>
          <p:cNvPr id="4" name="Image 3" descr="Une image contenant personne&#10;&#10;Description générée automatiquement">
            <a:extLst>
              <a:ext uri="{FF2B5EF4-FFF2-40B4-BE49-F238E27FC236}">
                <a16:creationId xmlns:a16="http://schemas.microsoft.com/office/drawing/2014/main" id="{74D2C3C4-0AAF-1AE9-6B82-B9E19808AC52}"/>
              </a:ext>
            </a:extLst>
          </p:cNvPr>
          <p:cNvPicPr>
            <a:picLocks noChangeAspect="1"/>
          </p:cNvPicPr>
          <p:nvPr/>
        </p:nvPicPr>
        <p:blipFill rotWithShape="1">
          <a:blip r:embed="rId7"/>
          <a:srcRect t="2782" b="31043"/>
          <a:stretch/>
        </p:blipFill>
        <p:spPr>
          <a:xfrm>
            <a:off x="4419708" y="127191"/>
            <a:ext cx="2181605" cy="2162975"/>
          </a:xfrm>
          <a:prstGeom prst="ellipse">
            <a:avLst/>
          </a:prstGeom>
          <a:ln w="38100">
            <a:solidFill>
              <a:schemeClr val="tx1"/>
            </a:solidFill>
          </a:ln>
        </p:spPr>
      </p:pic>
    </p:spTree>
    <p:extLst>
      <p:ext uri="{BB962C8B-B14F-4D97-AF65-F5344CB8AC3E}">
        <p14:creationId xmlns:p14="http://schemas.microsoft.com/office/powerpoint/2010/main" val="351423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9426" y="692354"/>
            <a:ext cx="6039152" cy="8485380"/>
          </a:xfrm>
        </p:spPr>
        <p:txBody>
          <a:bodyPr>
            <a:noAutofit/>
          </a:bodyPr>
          <a:lstStyle/>
          <a:p>
            <a:pPr marL="0" indent="0">
              <a:buNone/>
            </a:pPr>
            <a:r>
              <a:rPr lang="fr-FR" sz="1100" b="1" dirty="0"/>
              <a:t>Cher(e) Candidat(e)</a:t>
            </a:r>
          </a:p>
          <a:p>
            <a:pPr marL="0" indent="0">
              <a:buNone/>
            </a:pPr>
            <a:r>
              <a:rPr lang="fr-FR" sz="1100" b="1" dirty="0"/>
              <a:t>Merci d'avoir téléchargé ce modèle sur notre site. Nous espérons qu'il vous aidera à mettre en valeur votre CV.</a:t>
            </a:r>
          </a:p>
          <a:p>
            <a:pPr marL="0" indent="0">
              <a:buNone/>
            </a:pPr>
            <a:r>
              <a:rPr lang="fr-FR" sz="1100" dirty="0"/>
              <a:t>---------------------------------------------------------------------------------------</a:t>
            </a:r>
          </a:p>
          <a:p>
            <a:pPr marL="0" indent="0">
              <a:buNone/>
            </a:pPr>
            <a:r>
              <a:rPr lang="fr-FR" sz="1100" dirty="0"/>
              <a:t>Besoin de conseils pour rédiger votre CV ou vous préparer pour l’entretien d’embauche ? Consultez nos articles :</a:t>
            </a:r>
          </a:p>
          <a:p>
            <a:pPr marL="0" indent="0">
              <a:buNone/>
            </a:pPr>
            <a:r>
              <a:rPr lang="fr-FR" sz="1100" dirty="0"/>
              <a:t>- </a:t>
            </a:r>
            <a:r>
              <a:rPr lang="fr-FR" sz="1100" dirty="0">
                <a:hlinkClick r:id="rId2"/>
              </a:rPr>
              <a:t>Le titre du CV : guide pratique + 30 exemples</a:t>
            </a:r>
            <a:endParaRPr lang="fr-FR" sz="1100" dirty="0"/>
          </a:p>
          <a:p>
            <a:pPr marL="0" indent="0">
              <a:buNone/>
            </a:pPr>
            <a:r>
              <a:rPr lang="fr-FR" sz="1100" dirty="0"/>
              <a:t>- </a:t>
            </a:r>
            <a:r>
              <a:rPr lang="fr-FR" sz="1100" dirty="0">
                <a:hlinkClick r:id="rId3"/>
              </a:rPr>
              <a:t>Comment mettre en valeur son expérience professionnelle ?</a:t>
            </a:r>
            <a:endParaRPr lang="fr-FR" sz="1100" dirty="0"/>
          </a:p>
          <a:p>
            <a:pPr marL="0" indent="0">
              <a:buNone/>
            </a:pPr>
            <a:r>
              <a:rPr lang="fr-FR" sz="1100" dirty="0"/>
              <a:t>- </a:t>
            </a:r>
            <a:r>
              <a:rPr lang="fr-FR" sz="1100" dirty="0">
                <a:hlinkClick r:id="rId4"/>
              </a:rPr>
              <a:t>Rédiger une accroche de CV percutante + 9 exemples</a:t>
            </a:r>
            <a:endParaRPr lang="fr-FR" sz="1100" dirty="0"/>
          </a:p>
          <a:p>
            <a:pPr marL="0" indent="0">
              <a:buNone/>
            </a:pPr>
            <a:r>
              <a:rPr lang="fr-FR" sz="1100" dirty="0"/>
              <a:t>- </a:t>
            </a:r>
            <a:r>
              <a:rPr lang="fr-FR" sz="1100" dirty="0">
                <a:hlinkClick r:id="rId5"/>
              </a:rPr>
              <a:t>Les 7 points clés d'un CV réussi</a:t>
            </a:r>
            <a:endParaRPr lang="fr-FR" sz="1100" dirty="0"/>
          </a:p>
          <a:p>
            <a:pPr marL="0" indent="0">
              <a:buNone/>
            </a:pPr>
            <a:r>
              <a:rPr lang="fr-FR" sz="1100" dirty="0"/>
              <a:t>- Personnalisez votre CV avec </a:t>
            </a:r>
            <a:r>
              <a:rPr lang="fr-FR" sz="1100" dirty="0">
                <a:hlinkClick r:id="rId6"/>
              </a:rPr>
              <a:t>des icônes gratuites</a:t>
            </a:r>
            <a:endParaRPr lang="fr-FR" sz="1100" dirty="0"/>
          </a:p>
          <a:p>
            <a:pPr marL="0" indent="0">
              <a:buNone/>
            </a:pPr>
            <a:r>
              <a:rPr lang="fr-FR" sz="1100" dirty="0"/>
              <a:t>- Bien </a:t>
            </a:r>
            <a:r>
              <a:rPr lang="fr-FR" sz="1100" dirty="0">
                <a:hlinkClick r:id="rId7"/>
              </a:rPr>
              <a:t>préparer son entretien </a:t>
            </a:r>
            <a:endParaRPr lang="fr-FR" sz="1100" dirty="0"/>
          </a:p>
          <a:p>
            <a:pPr marL="0" indent="0">
              <a:buNone/>
            </a:pPr>
            <a:r>
              <a:rPr lang="fr-FR" sz="1100" dirty="0"/>
              <a:t>Nous proposons également plusieurs centaines d'exemples de lettres de motivation classées par métier et des modèles pour les mettre en forme.</a:t>
            </a:r>
          </a:p>
          <a:p>
            <a:pPr marL="0" indent="0">
              <a:buNone/>
            </a:pPr>
            <a:r>
              <a:rPr lang="fr-FR" sz="1100" dirty="0"/>
              <a:t>- </a:t>
            </a:r>
            <a:r>
              <a:rPr lang="fr-FR" sz="1100" dirty="0">
                <a:hlinkClick r:id="rId8"/>
              </a:rPr>
              <a:t>1200 exemples de lettres de motivation </a:t>
            </a:r>
            <a:endParaRPr lang="fr-FR" sz="1100" dirty="0"/>
          </a:p>
          <a:p>
            <a:pPr marL="0" indent="0">
              <a:buNone/>
            </a:pPr>
            <a:r>
              <a:rPr lang="fr-FR" sz="1100" dirty="0"/>
              <a:t>- </a:t>
            </a:r>
            <a:r>
              <a:rPr lang="fr-FR" sz="1100" dirty="0">
                <a:hlinkClick r:id="rId9"/>
              </a:rPr>
              <a:t>Les modèles de </a:t>
            </a:r>
            <a:r>
              <a:rPr lang="fr-FR" sz="1100" dirty="0">
                <a:hlinkClick r:id="rId10"/>
              </a:rPr>
              <a:t>courrier</a:t>
            </a:r>
            <a:endParaRPr lang="fr-FR" sz="1100" dirty="0"/>
          </a:p>
          <a:p>
            <a:pPr marL="0" indent="0">
              <a:buNone/>
            </a:pPr>
            <a:r>
              <a:rPr lang="fr-FR" sz="1100" dirty="0"/>
              <a:t>- Tous nos conseils </a:t>
            </a:r>
            <a:r>
              <a:rPr lang="fr-FR" sz="1100" dirty="0">
                <a:hlinkClick r:id="rId11"/>
              </a:rPr>
              <a:t>pour rédiger une lettre efficace </a:t>
            </a:r>
            <a:endParaRPr lang="fr-FR" sz="1100" dirty="0"/>
          </a:p>
          <a:p>
            <a:pPr marL="0" indent="0">
              <a:buNone/>
            </a:pPr>
            <a:endParaRPr lang="fr-FR" sz="1100" dirty="0"/>
          </a:p>
          <a:p>
            <a:pPr marL="0" indent="0">
              <a:buNone/>
            </a:pPr>
            <a:r>
              <a:rPr lang="fr-FR" sz="1100" dirty="0"/>
              <a:t>Nous vous souhaitons bonne chance dans vos recherches et vos entretiens </a:t>
            </a:r>
            <a:r>
              <a:rPr lang="fr-FR" sz="1100" dirty="0">
                <a:sym typeface="Wingdings" pitchFamily="2" charset="2"/>
              </a:rPr>
              <a:t> </a:t>
            </a:r>
            <a:endParaRPr lang="fr-FR" sz="1100" dirty="0"/>
          </a:p>
          <a:p>
            <a:pPr marL="0" indent="0">
              <a:buNone/>
            </a:pPr>
            <a:endParaRPr lang="fr-FR" sz="1100" dirty="0"/>
          </a:p>
          <a:p>
            <a:pPr marL="0" indent="0">
              <a:buNone/>
            </a:pPr>
            <a:r>
              <a:rPr lang="fr-FR" sz="1100" dirty="0"/>
              <a:t>Enfin, rappelez-vous qu'une bonne candidature est une candidature personnalisée ! Prenez donc le temps de la rédiger avec soin car elle décrit votre parcours professionnel et votre personnalité. </a:t>
            </a:r>
          </a:p>
          <a:p>
            <a:pPr marL="0" indent="0" algn="ctr">
              <a:buNone/>
            </a:pPr>
            <a:r>
              <a:rPr lang="fr-FR" sz="1100" dirty="0">
                <a:solidFill>
                  <a:schemeClr val="tx1">
                    <a:lumMod val="50000"/>
                    <a:lumOff val="50000"/>
                  </a:schemeClr>
                </a:solidFill>
              </a:rPr>
              <a:t>----------------</a:t>
            </a:r>
          </a:p>
          <a:p>
            <a:pPr marL="0" indent="0">
              <a:buNone/>
            </a:pPr>
            <a:r>
              <a:rPr lang="fr-FR" sz="1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1100" dirty="0">
                <a:solidFill>
                  <a:schemeClr val="tx1">
                    <a:lumMod val="50000"/>
                    <a:lumOff val="50000"/>
                  </a:schemeClr>
                </a:solidFill>
              </a:rPr>
            </a:br>
            <a:r>
              <a:rPr lang="fr-FR" sz="1100" dirty="0" err="1">
                <a:solidFill>
                  <a:schemeClr val="tx1">
                    <a:lumMod val="50000"/>
                    <a:lumOff val="50000"/>
                  </a:schemeClr>
                </a:solidFill>
              </a:rPr>
              <a:t>Disclaimer</a:t>
            </a:r>
            <a:r>
              <a:rPr lang="fr-FR" sz="1100" dirty="0">
                <a:solidFill>
                  <a:schemeClr val="tx1">
                    <a:lumMod val="50000"/>
                    <a:lumOff val="50000"/>
                  </a:schemeClr>
                </a:solidFill>
              </a:rPr>
              <a:t> : Les modèles disponibles sur notre site fournis "en l'état" et sans garantie.</a:t>
            </a:r>
          </a:p>
          <a:p>
            <a:pPr marL="0" indent="0">
              <a:buNone/>
            </a:pPr>
            <a:endParaRPr lang="fr-FR" sz="1100" dirty="0">
              <a:solidFill>
                <a:schemeClr val="tx1">
                  <a:lumMod val="50000"/>
                  <a:lumOff val="50000"/>
                </a:schemeClr>
              </a:solidFill>
            </a:endParaRPr>
          </a:p>
          <a:p>
            <a:pPr marL="0" indent="0" algn="ctr">
              <a:buNone/>
            </a:pPr>
            <a:r>
              <a:rPr lang="fr-FR" sz="1100" dirty="0" err="1"/>
              <a:t>Créeruncv.com</a:t>
            </a:r>
            <a:r>
              <a:rPr lang="fr-FR" sz="1100" dirty="0"/>
              <a:t> est un site gratuit. </a:t>
            </a:r>
          </a:p>
        </p:txBody>
      </p:sp>
    </p:spTree>
    <p:extLst>
      <p:ext uri="{BB962C8B-B14F-4D97-AF65-F5344CB8AC3E}">
        <p14:creationId xmlns:p14="http://schemas.microsoft.com/office/powerpoint/2010/main" val="706133478"/>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812</TotalTime>
  <Words>711</Words>
  <Application>Microsoft Macintosh PowerPoint</Application>
  <PresentationFormat>Format A4 (210 x 297 mm)</PresentationFormat>
  <Paragraphs>73</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Century Gothic</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40</cp:revision>
  <cp:lastPrinted>2022-05-25T13:38:42Z</cp:lastPrinted>
  <dcterms:created xsi:type="dcterms:W3CDTF">2022-05-25T13:38:28Z</dcterms:created>
  <dcterms:modified xsi:type="dcterms:W3CDTF">2022-08-13T14:52:01Z</dcterms:modified>
</cp:coreProperties>
</file>