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D1D7"/>
    <a:srgbClr val="E4D9C6"/>
    <a:srgbClr val="CA9CA9"/>
    <a:srgbClr val="D9B4C1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1"/>
    <p:restoredTop sz="92127"/>
  </p:normalViewPr>
  <p:slideViewPr>
    <p:cSldViewPr snapToGrid="0" snapToObjects="1" showGuides="1">
      <p:cViewPr varScale="1">
        <p:scale>
          <a:sx n="221" d="100"/>
          <a:sy n="221" d="100"/>
        </p:scale>
        <p:origin x="1152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427852" y="0"/>
            <a:ext cx="2430148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91" y="754936"/>
            <a:ext cx="41981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Assistante d'éducation Expérimentée en Encadrement d'Élèves et Support Pédagogique</a:t>
            </a:r>
            <a:endParaRPr lang="fr-FR" sz="1600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190177" y="611012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27" y="1866394"/>
            <a:ext cx="4094382" cy="99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Assistante d'éducation dynamique et motivée avec 14 ans d'expérience dans le soutien aux élèves, à la discipline et à la mise en œuvre des programmes pédagogiques. Excellentes compétences en communication et forte aptitude à instaurer un environnement d'apprentissage positif.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94" y="1495280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50" y="2978216"/>
            <a:ext cx="3175000" cy="35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96" y="3370502"/>
            <a:ext cx="4175707" cy="47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Assistante d'Éducation - Collège Victor Hugo, Paris (2009 - 2015)</a:t>
            </a:r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joué un rôle crucial dans la surveillance quotidienne des élèves pendant les heures de cours, les pauses et les activités périscolaires.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assisté le corps professoral dans la mise en œuvre de plans de leçon et de matériel pédagogique.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Contribué à maintenir un environnement d'apprentissage sûr et stimulant pour les élèves.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Coordonné avec l'équipe éducative pour identifier et répondre aux problèmes comportementaux et académiques des élèves.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place d'ateliers et d'activités pour soutenir le développement personnel et social des élèves.</a:t>
            </a:r>
          </a:p>
          <a:p>
            <a:endParaRPr lang="fr-FR" sz="1100" b="1" dirty="0"/>
          </a:p>
          <a:p>
            <a:r>
              <a:rPr lang="fr-FR" sz="1100" b="1" dirty="0"/>
              <a:t>Assistante d'Éducation - Lycée Voltaire, Lyon (2016 - 2022)</a:t>
            </a:r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Supervisé et encadré les élèves, en veillant à maintenir un comportement approprié et une attitude positive envers l'apprentissage.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Organisé et animé diverses activités éducatives et ludiques pour enrichir l'expérience d'apprentissage des élèves.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travaillé en étroite collaboration avec les enseignants pour identifier les élèves ayant besoin d'une attention particulière et élaborer des plans d'intervention.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servi de médiateur dans les conflits entre élèves et promu une culture de respect et de coopération.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reçu des éloges pour avoir amélioré l'engagement des élèves et favorisé un environnement d'apprentissage inclusif et positif.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21313" y="183902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35919" y="3331771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709" y="2184295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1705" y="2788938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76" y="2221261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95" y="254830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129" y="3076766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973" y="177929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50" y="799303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97" y="8419151"/>
            <a:ext cx="4207804" cy="116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 sens du relationnel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groupe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 l'écoute et de la médiation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outils informatiques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7012" y="7253636"/>
            <a:ext cx="198589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944" y="7644166"/>
            <a:ext cx="2237150" cy="191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Patience et empathie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des responsabilités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Rigueur et organisation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Disponibilité et adaptabilité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Passion pour l'éducation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372" y="4319497"/>
            <a:ext cx="2237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4547072" y="4660778"/>
            <a:ext cx="21744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539701" y="210474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02741" y="8358378"/>
            <a:ext cx="406245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517012" y="7607542"/>
            <a:ext cx="223451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4504856" y="4749301"/>
            <a:ext cx="221664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2007 : Licence en Sciences de l'Éducation, Université Paris Descartes, Paris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91" y="71526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Camille</a:t>
            </a:r>
            <a:r>
              <a:rPr lang="fr-FR" sz="2800" b="1" dirty="0"/>
              <a:t> EDUCATRICE</a:t>
            </a:r>
            <a:endParaRPr lang="fr-FR" sz="2800" dirty="0"/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974" y="342775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4519768" y="3764578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893" y="3818716"/>
            <a:ext cx="2190016" cy="5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B2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C9B6108-CA72-3861-61AD-B0D24D8146FD}"/>
              </a:ext>
            </a:extLst>
          </p:cNvPr>
          <p:cNvSpPr/>
          <p:nvPr/>
        </p:nvSpPr>
        <p:spPr>
          <a:xfrm rot="16200000">
            <a:off x="5145843" y="720801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8D5EEA7-A55F-7CD4-B2BE-980D07F33BBA}"/>
              </a:ext>
            </a:extLst>
          </p:cNvPr>
          <p:cNvSpPr/>
          <p:nvPr/>
        </p:nvSpPr>
        <p:spPr>
          <a:xfrm rot="10800000">
            <a:off x="4427381" y="-3003"/>
            <a:ext cx="2430148" cy="982542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2508CCAB-A2BE-DFF2-CCF9-5E2E34DB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944" y="5421224"/>
            <a:ext cx="2237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CD028DEB-F9CD-7580-C5AF-624A1C98F652}"/>
              </a:ext>
            </a:extLst>
          </p:cNvPr>
          <p:cNvCxnSpPr>
            <a:cxnSpLocks/>
          </p:cNvCxnSpPr>
          <p:nvPr/>
        </p:nvCxnSpPr>
        <p:spPr>
          <a:xfrm>
            <a:off x="4532644" y="5762505"/>
            <a:ext cx="21744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F0BDF895-A6C8-84B7-193A-87151DDAA400}"/>
              </a:ext>
            </a:extLst>
          </p:cNvPr>
          <p:cNvSpPr txBox="1"/>
          <p:nvPr/>
        </p:nvSpPr>
        <p:spPr>
          <a:xfrm>
            <a:off x="4490428" y="5851028"/>
            <a:ext cx="2216648" cy="122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Lecture : pour se tenir informée des dernières méthodes d'éducation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Yoga : pour maintenir l'équilibre mental et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Voyage : passionnée par la découverte de nouvelles cultures</a:t>
            </a:r>
          </a:p>
        </p:txBody>
      </p:sp>
      <p:pic>
        <p:nvPicPr>
          <p:cNvPr id="14" name="Image 13" descr="Une image contenant personne, Visage humain, habits, mur&#10;&#10;Description générée automatiquement">
            <a:extLst>
              <a:ext uri="{FF2B5EF4-FFF2-40B4-BE49-F238E27FC236}">
                <a16:creationId xmlns:a16="http://schemas.microsoft.com/office/drawing/2014/main" id="{2CF2DE83-D0DD-CB1F-1CC2-B953D366A63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996" r="43910" b="29505"/>
          <a:stretch/>
        </p:blipFill>
        <p:spPr>
          <a:xfrm>
            <a:off x="4817709" y="77575"/>
            <a:ext cx="1624941" cy="164572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1860</TotalTime>
  <Words>384</Words>
  <Application>Microsoft Macintosh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248</cp:revision>
  <cp:lastPrinted>2022-05-25T13:38:42Z</cp:lastPrinted>
  <dcterms:created xsi:type="dcterms:W3CDTF">2022-05-25T13:38:28Z</dcterms:created>
  <dcterms:modified xsi:type="dcterms:W3CDTF">2023-07-03T10:15:21Z</dcterms:modified>
</cp:coreProperties>
</file>