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p:scale>
          <a:sx n="125" d="100"/>
          <a:sy n="125" d="100"/>
        </p:scale>
        <p:origin x="2408"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3973B79-1926-504E-AED2-2D9A4DF2D40D}"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60016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3973B79-1926-504E-AED2-2D9A4DF2D40D}"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33569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3973B79-1926-504E-AED2-2D9A4DF2D40D}"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358263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3973B79-1926-504E-AED2-2D9A4DF2D40D}"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324823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3973B79-1926-504E-AED2-2D9A4DF2D40D}"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12338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3973B79-1926-504E-AED2-2D9A4DF2D40D}" type="datetimeFigureOut">
              <a:rPr lang="fr-FR" smtClean="0"/>
              <a:t>10/03/2023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132496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3973B79-1926-504E-AED2-2D9A4DF2D40D}" type="datetimeFigureOut">
              <a:rPr lang="fr-FR" smtClean="0"/>
              <a:t>10/03/2023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2434341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3973B79-1926-504E-AED2-2D9A4DF2D40D}" type="datetimeFigureOut">
              <a:rPr lang="fr-FR" smtClean="0"/>
              <a:t>10/03/2023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2496323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73B79-1926-504E-AED2-2D9A4DF2D40D}" type="datetimeFigureOut">
              <a:rPr lang="fr-FR" smtClean="0"/>
              <a:t>10/03/2023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1318902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3973B79-1926-504E-AED2-2D9A4DF2D40D}" type="datetimeFigureOut">
              <a:rPr lang="fr-FR" smtClean="0"/>
              <a:t>10/03/2023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289584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3973B79-1926-504E-AED2-2D9A4DF2D40D}" type="datetimeFigureOut">
              <a:rPr lang="fr-FR" smtClean="0"/>
              <a:t>10/03/2023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D2FF4F3-F92B-2947-BC63-D0D463A32F6B}" type="slidenum">
              <a:rPr lang="fr-FR" smtClean="0"/>
              <a:t>‹N°›</a:t>
            </a:fld>
            <a:endParaRPr lang="fr-FR"/>
          </a:p>
        </p:txBody>
      </p:sp>
    </p:spTree>
    <p:extLst>
      <p:ext uri="{BB962C8B-B14F-4D97-AF65-F5344CB8AC3E}">
        <p14:creationId xmlns:p14="http://schemas.microsoft.com/office/powerpoint/2010/main" val="393457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3973B79-1926-504E-AED2-2D9A4DF2D40D}" type="datetimeFigureOut">
              <a:rPr lang="fr-FR" smtClean="0"/>
              <a:t>10/03/2023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D2FF4F3-F92B-2947-BC63-D0D463A32F6B}" type="slidenum">
              <a:rPr lang="fr-FR" smtClean="0"/>
              <a:t>‹N°›</a:t>
            </a:fld>
            <a:endParaRPr lang="fr-FR"/>
          </a:p>
        </p:txBody>
      </p:sp>
    </p:spTree>
    <p:extLst>
      <p:ext uri="{BB962C8B-B14F-4D97-AF65-F5344CB8AC3E}">
        <p14:creationId xmlns:p14="http://schemas.microsoft.com/office/powerpoint/2010/main" val="3075095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ZoneTexte 58">
            <a:extLst>
              <a:ext uri="{FF2B5EF4-FFF2-40B4-BE49-F238E27FC236}">
                <a16:creationId xmlns:a16="http://schemas.microsoft.com/office/drawing/2014/main" id="{0704AFBA-1608-4DCE-B8A5-EB2F8495E107}"/>
              </a:ext>
            </a:extLst>
          </p:cNvPr>
          <p:cNvSpPr txBox="1"/>
          <p:nvPr/>
        </p:nvSpPr>
        <p:spPr>
          <a:xfrm>
            <a:off x="371956" y="315157"/>
            <a:ext cx="3781586" cy="646331"/>
          </a:xfrm>
          <a:prstGeom prst="rect">
            <a:avLst/>
          </a:prstGeom>
          <a:noFill/>
        </p:spPr>
        <p:txBody>
          <a:bodyPr wrap="square">
            <a:spAutoFit/>
          </a:bodyPr>
          <a:lstStyle/>
          <a:p>
            <a:pPr marR="190500">
              <a:spcAft>
                <a:spcPts val="600"/>
              </a:spcAft>
            </a:pPr>
            <a:r>
              <a:rPr lang="fr-FR" sz="3600" b="1" dirty="0">
                <a:solidFill>
                  <a:srgbClr val="000000"/>
                </a:solidFill>
                <a:effectLst/>
                <a:latin typeface="Arial" panose="020B0604020202020204" pitchFamily="34" charset="0"/>
                <a:ea typeface="Merriweather" pitchFamily="2" charset="77"/>
                <a:cs typeface="Merriweather" pitchFamily="2" charset="77"/>
              </a:rPr>
              <a:t>Prénom NOM</a:t>
            </a:r>
            <a:endParaRPr lang="fr-FR" sz="3600" b="1" dirty="0">
              <a:solidFill>
                <a:srgbClr val="000000"/>
              </a:solidFill>
              <a:effectLst/>
              <a:latin typeface="Merriweather" pitchFamily="2" charset="77"/>
              <a:ea typeface="Merriweather" pitchFamily="2" charset="77"/>
              <a:cs typeface="Merriweather" pitchFamily="2" charset="77"/>
            </a:endParaRPr>
          </a:p>
        </p:txBody>
      </p:sp>
      <p:sp>
        <p:nvSpPr>
          <p:cNvPr id="61" name="ZoneTexte 60">
            <a:extLst>
              <a:ext uri="{FF2B5EF4-FFF2-40B4-BE49-F238E27FC236}">
                <a16:creationId xmlns:a16="http://schemas.microsoft.com/office/drawing/2014/main" id="{469E4B05-8645-EE34-3C86-D719B3E86DEC}"/>
              </a:ext>
            </a:extLst>
          </p:cNvPr>
          <p:cNvSpPr txBox="1"/>
          <p:nvPr/>
        </p:nvSpPr>
        <p:spPr>
          <a:xfrm>
            <a:off x="371956" y="961488"/>
            <a:ext cx="3781586" cy="369332"/>
          </a:xfrm>
          <a:prstGeom prst="rect">
            <a:avLst/>
          </a:prstGeom>
          <a:noFill/>
        </p:spPr>
        <p:txBody>
          <a:bodyPr wrap="square">
            <a:spAutoFit/>
          </a:bodyPr>
          <a:lstStyle/>
          <a:p>
            <a:r>
              <a:rPr lang="fr-FR" sz="1800" dirty="0">
                <a:solidFill>
                  <a:srgbClr val="595959"/>
                </a:solidFill>
                <a:effectLst/>
                <a:latin typeface="Arial" panose="020B0604020202020204" pitchFamily="34" charset="0"/>
                <a:ea typeface="Merriweather" pitchFamily="2" charset="77"/>
              </a:rPr>
              <a:t>Titre du poste recherché</a:t>
            </a:r>
            <a:r>
              <a:rPr lang="fr-FR" dirty="0">
                <a:effectLst/>
              </a:rPr>
              <a:t> </a:t>
            </a:r>
            <a:endParaRPr lang="fr-FR" dirty="0"/>
          </a:p>
        </p:txBody>
      </p:sp>
      <p:sp>
        <p:nvSpPr>
          <p:cNvPr id="63" name="ZoneTexte 62">
            <a:extLst>
              <a:ext uri="{FF2B5EF4-FFF2-40B4-BE49-F238E27FC236}">
                <a16:creationId xmlns:a16="http://schemas.microsoft.com/office/drawing/2014/main" id="{513059AE-9212-EF10-205D-1F86D7703BE8}"/>
              </a:ext>
            </a:extLst>
          </p:cNvPr>
          <p:cNvSpPr txBox="1"/>
          <p:nvPr/>
        </p:nvSpPr>
        <p:spPr>
          <a:xfrm>
            <a:off x="4980720" y="399796"/>
            <a:ext cx="2403610" cy="931024"/>
          </a:xfrm>
          <a:prstGeom prst="rect">
            <a:avLst/>
          </a:prstGeom>
          <a:noFill/>
        </p:spPr>
        <p:txBody>
          <a:bodyPr wrap="square">
            <a:spAutoFit/>
          </a:bodyPr>
          <a:lstStyle/>
          <a:p>
            <a:pPr marR="190500">
              <a:lnSpc>
                <a:spcPct val="115000"/>
              </a:lnSpc>
              <a:spcBef>
                <a:spcPts val="600"/>
              </a:spcBef>
            </a:pPr>
            <a:r>
              <a:rPr lang="fr-FR" sz="1000" b="1" dirty="0">
                <a:solidFill>
                  <a:srgbClr val="595959"/>
                </a:solidFill>
                <a:effectLst/>
                <a:latin typeface="Arial" panose="020B0604020202020204" pitchFamily="34" charset="0"/>
                <a:ea typeface="Open Sans" panose="020B0606030504020204" pitchFamily="34" charset="0"/>
                <a:cs typeface="Merriweather" pitchFamily="2" charset="77"/>
              </a:rPr>
              <a:t>Adresse</a:t>
            </a:r>
            <a:r>
              <a:rPr lang="fr-FR" sz="1000" dirty="0">
                <a:solidFill>
                  <a:srgbClr val="595959"/>
                </a:solidFill>
                <a:effectLst/>
                <a:latin typeface="Arial" panose="020B0604020202020204" pitchFamily="34" charset="0"/>
                <a:ea typeface="Open Sans" panose="020B0606030504020204" pitchFamily="34" charset="0"/>
                <a:cs typeface="Merriweather" pitchFamily="2" charset="77"/>
              </a:rPr>
              <a:t> : 12 rue de la Réussite</a:t>
            </a:r>
            <a:r>
              <a:rPr lang="fr-FR" sz="1000" dirty="0">
                <a:solidFill>
                  <a:srgbClr val="666666"/>
                </a:solidFill>
                <a:latin typeface="Merriweather" pitchFamily="2" charset="77"/>
                <a:ea typeface="Open Sans" panose="020B0606030504020204" pitchFamily="34" charset="0"/>
                <a:cs typeface="Merriweather" pitchFamily="2" charset="77"/>
              </a:rPr>
              <a:t> </a:t>
            </a:r>
            <a:r>
              <a:rPr lang="fr-FR" sz="1000" dirty="0">
                <a:solidFill>
                  <a:srgbClr val="595959"/>
                </a:solidFill>
                <a:effectLst/>
                <a:latin typeface="Arial" panose="020B0604020202020204" pitchFamily="34" charset="0"/>
                <a:ea typeface="Open Sans" panose="020B0606030504020204" pitchFamily="34" charset="0"/>
                <a:cs typeface="Merriweather" pitchFamily="2" charset="77"/>
              </a:rPr>
              <a:t>75012 Paris</a:t>
            </a:r>
            <a:br>
              <a:rPr lang="fr-FR" sz="1000" dirty="0">
                <a:solidFill>
                  <a:srgbClr val="666666"/>
                </a:solidFill>
                <a:latin typeface="Merriweather" pitchFamily="2" charset="77"/>
                <a:ea typeface="Open Sans" panose="020B0606030504020204" pitchFamily="34" charset="0"/>
                <a:cs typeface="Merriweather" pitchFamily="2" charset="77"/>
              </a:rPr>
            </a:br>
            <a:r>
              <a:rPr lang="en-US" sz="1000" b="1" dirty="0">
                <a:solidFill>
                  <a:srgbClr val="595959"/>
                </a:solidFill>
                <a:effectLst/>
                <a:latin typeface="Arial" panose="020B0604020202020204" pitchFamily="34" charset="0"/>
                <a:ea typeface="Open Sans" panose="020B0606030504020204" pitchFamily="34" charset="0"/>
                <a:cs typeface="Merriweather" pitchFamily="2" charset="77"/>
              </a:rPr>
              <a:t>Tel</a:t>
            </a:r>
            <a:r>
              <a:rPr lang="en-US" sz="1000" dirty="0">
                <a:solidFill>
                  <a:srgbClr val="595959"/>
                </a:solidFill>
                <a:effectLst/>
                <a:latin typeface="Arial" panose="020B0604020202020204" pitchFamily="34" charset="0"/>
                <a:ea typeface="Open Sans" panose="020B0606030504020204" pitchFamily="34" charset="0"/>
                <a:cs typeface="Merriweather" pitchFamily="2" charset="77"/>
              </a:rPr>
              <a:t> : 06 01 02 03 04</a:t>
            </a:r>
            <a:endParaRPr lang="fr-FR" sz="1000" dirty="0">
              <a:solidFill>
                <a:srgbClr val="666666"/>
              </a:solidFill>
              <a:effectLst/>
              <a:latin typeface="Merriweather" pitchFamily="2" charset="77"/>
              <a:ea typeface="Merriweather" pitchFamily="2" charset="77"/>
              <a:cs typeface="Merriweather" pitchFamily="2" charset="77"/>
            </a:endParaRPr>
          </a:p>
          <a:p>
            <a:r>
              <a:rPr lang="en-US" sz="1000" b="1" dirty="0">
                <a:solidFill>
                  <a:srgbClr val="595959"/>
                </a:solidFill>
                <a:effectLst/>
                <a:latin typeface="Arial" panose="020B0604020202020204" pitchFamily="34" charset="0"/>
                <a:ea typeface="Open Sans" panose="020B0606030504020204" pitchFamily="34" charset="0"/>
              </a:rPr>
              <a:t>Mob</a:t>
            </a:r>
            <a:r>
              <a:rPr lang="en-US" sz="1000" dirty="0">
                <a:solidFill>
                  <a:srgbClr val="595959"/>
                </a:solidFill>
                <a:effectLst/>
                <a:latin typeface="Arial" panose="020B0604020202020204" pitchFamily="34" charset="0"/>
                <a:ea typeface="Open Sans" panose="020B0606030504020204" pitchFamily="34" charset="0"/>
              </a:rPr>
              <a:t> : 06 01 02 03 04 </a:t>
            </a:r>
            <a:br>
              <a:rPr lang="en-US" sz="1000" dirty="0">
                <a:solidFill>
                  <a:srgbClr val="595959"/>
                </a:solidFill>
                <a:effectLst/>
                <a:latin typeface="Arial" panose="020B0604020202020204" pitchFamily="34" charset="0"/>
                <a:ea typeface="Open Sans" panose="020B0606030504020204" pitchFamily="34" charset="0"/>
              </a:rPr>
            </a:br>
            <a:r>
              <a:rPr lang="en-US" sz="1000" b="1" dirty="0">
                <a:solidFill>
                  <a:srgbClr val="595959"/>
                </a:solidFill>
                <a:effectLst/>
                <a:latin typeface="Arial" panose="020B0604020202020204" pitchFamily="34" charset="0"/>
                <a:ea typeface="Open Sans" panose="020B0606030504020204" pitchFamily="34" charset="0"/>
              </a:rPr>
              <a:t>Mail</a:t>
            </a:r>
            <a:r>
              <a:rPr lang="en-US" sz="1000" dirty="0">
                <a:solidFill>
                  <a:srgbClr val="595959"/>
                </a:solidFill>
                <a:effectLst/>
                <a:latin typeface="Arial" panose="020B0604020202020204" pitchFamily="34" charset="0"/>
                <a:ea typeface="Open Sans" panose="020B0606030504020204" pitchFamily="34" charset="0"/>
              </a:rPr>
              <a:t> : </a:t>
            </a:r>
            <a:r>
              <a:rPr lang="en-US" sz="1000" dirty="0" err="1">
                <a:solidFill>
                  <a:srgbClr val="595959"/>
                </a:solidFill>
                <a:effectLst/>
                <a:latin typeface="Arial" panose="020B0604020202020204" pitchFamily="34" charset="0"/>
                <a:ea typeface="Open Sans" panose="020B0606030504020204" pitchFamily="34" charset="0"/>
              </a:rPr>
              <a:t>monemail@mail.com</a:t>
            </a:r>
            <a:r>
              <a:rPr lang="fr-FR" sz="1000" dirty="0">
                <a:effectLst/>
              </a:rPr>
              <a:t> </a:t>
            </a:r>
            <a:endParaRPr lang="fr-FR" sz="1000" dirty="0"/>
          </a:p>
        </p:txBody>
      </p:sp>
      <p:sp>
        <p:nvSpPr>
          <p:cNvPr id="65" name="ZoneTexte 64">
            <a:extLst>
              <a:ext uri="{FF2B5EF4-FFF2-40B4-BE49-F238E27FC236}">
                <a16:creationId xmlns:a16="http://schemas.microsoft.com/office/drawing/2014/main" id="{3E12AE1C-5279-43CB-A6A9-A4B9BF34A00F}"/>
              </a:ext>
            </a:extLst>
          </p:cNvPr>
          <p:cNvSpPr txBox="1"/>
          <p:nvPr/>
        </p:nvSpPr>
        <p:spPr>
          <a:xfrm>
            <a:off x="371956" y="1624977"/>
            <a:ext cx="6868815" cy="754053"/>
          </a:xfrm>
          <a:prstGeom prst="rect">
            <a:avLst/>
          </a:prstGeom>
          <a:noFill/>
        </p:spPr>
        <p:txBody>
          <a:bodyPr wrap="square">
            <a:spAutoFit/>
          </a:bodyPr>
          <a:lstStyle/>
          <a:p>
            <a:pPr marR="190500">
              <a:lnSpc>
                <a:spcPct val="130000"/>
              </a:lnSpc>
              <a:spcBef>
                <a:spcPts val="600"/>
              </a:spcBef>
            </a:pPr>
            <a:r>
              <a:rPr lang="fr-FR" sz="1000" b="1" dirty="0">
                <a:solidFill>
                  <a:srgbClr val="3B7EFF"/>
                </a:solidFill>
                <a:effectLst/>
                <a:latin typeface="Arial" panose="020B0604020202020204" pitchFamily="34" charset="0"/>
                <a:ea typeface="Merriweather" pitchFamily="2" charset="77"/>
                <a:cs typeface="Arial" panose="020B0604020202020204" pitchFamily="34" charset="0"/>
              </a:rPr>
              <a:t>OBJECTIFS</a:t>
            </a:r>
          </a:p>
          <a:p>
            <a:br>
              <a:rPr lang="fr-FR" sz="1000" b="1" dirty="0">
                <a:solidFill>
                  <a:srgbClr val="3B7EFF"/>
                </a:solidFill>
                <a:latin typeface="Arial" panose="020B0604020202020204" pitchFamily="34" charset="0"/>
                <a:ea typeface="Merriweather" pitchFamily="2" charset="77"/>
                <a:cs typeface="Arial" panose="020B0604020202020204" pitchFamily="34" charset="0"/>
              </a:rPr>
            </a:br>
            <a:r>
              <a:rPr lang="fr-FR" sz="1000" dirty="0">
                <a:solidFill>
                  <a:srgbClr val="000000"/>
                </a:solidFill>
                <a:effectLst/>
                <a:latin typeface="Arial" panose="020B0604020202020204" pitchFamily="34" charset="0"/>
                <a:ea typeface="Merriweather" pitchFamily="2" charset="77"/>
                <a:cs typeface="Arial" panose="020B0604020202020204" pitchFamily="34" charset="0"/>
              </a:rPr>
              <a:t>Décrivez en quelques lignes vos compétences clés pour le poste et vos objectifs de carrière. Vous pouvez les mettre en forme à l’aide de puces ou les laisser sous forme de texte plein.</a:t>
            </a:r>
            <a:r>
              <a:rPr lang="fr-FR" sz="1000" dirty="0">
                <a:effectLst/>
                <a:latin typeface="Arial" panose="020B0604020202020204" pitchFamily="34" charset="0"/>
                <a:cs typeface="Arial" panose="020B0604020202020204" pitchFamily="34" charset="0"/>
              </a:rPr>
              <a:t> </a:t>
            </a:r>
            <a:endParaRPr lang="fr-FR" sz="1000" dirty="0">
              <a:latin typeface="Arial" panose="020B0604020202020204" pitchFamily="34" charset="0"/>
              <a:cs typeface="Arial" panose="020B0604020202020204" pitchFamily="34" charset="0"/>
            </a:endParaRPr>
          </a:p>
        </p:txBody>
      </p:sp>
      <p:sp>
        <p:nvSpPr>
          <p:cNvPr id="67" name="ZoneTexte 66">
            <a:extLst>
              <a:ext uri="{FF2B5EF4-FFF2-40B4-BE49-F238E27FC236}">
                <a16:creationId xmlns:a16="http://schemas.microsoft.com/office/drawing/2014/main" id="{BC1C6A1B-4953-08B7-543E-77387F97E3FE}"/>
              </a:ext>
            </a:extLst>
          </p:cNvPr>
          <p:cNvSpPr txBox="1"/>
          <p:nvPr/>
        </p:nvSpPr>
        <p:spPr>
          <a:xfrm>
            <a:off x="371957" y="2705010"/>
            <a:ext cx="4433960" cy="4473404"/>
          </a:xfrm>
          <a:prstGeom prst="rect">
            <a:avLst/>
          </a:prstGeom>
          <a:noFill/>
        </p:spPr>
        <p:txBody>
          <a:bodyPr wrap="square">
            <a:spAutoFit/>
          </a:bodyPr>
          <a:lstStyle/>
          <a:p>
            <a:pPr marR="190500">
              <a:lnSpc>
                <a:spcPct val="130000"/>
              </a:lnSpc>
              <a:spcBef>
                <a:spcPts val="1200"/>
              </a:spcBef>
            </a:pPr>
            <a:r>
              <a:rPr lang="fr-FR" sz="1000" b="1" kern="0" dirty="0">
                <a:solidFill>
                  <a:srgbClr val="3B7EFF"/>
                </a:solidFill>
                <a:effectLst/>
                <a:latin typeface="Arial" panose="020B0604020202020204" pitchFamily="34" charset="0"/>
                <a:ea typeface="Times New Roman" panose="02020603050405020304" pitchFamily="18" charset="0"/>
                <a:cs typeface="Times New Roman" panose="02020603050405020304" pitchFamily="18" charset="0"/>
              </a:rPr>
              <a:t>EXPÉRIENCE PROFESSIONNELLE</a:t>
            </a:r>
          </a:p>
          <a:p>
            <a:pPr marR="190500">
              <a:lnSpc>
                <a:spcPct val="130000"/>
              </a:lnSpc>
            </a:pPr>
            <a:br>
              <a:rPr lang="fr-FR" sz="10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br>
            <a:r>
              <a:rPr lang="fr-FR" sz="1000" b="1" dirty="0">
                <a:solidFill>
                  <a:srgbClr val="000000"/>
                </a:solidFill>
                <a:effectLst/>
                <a:latin typeface="Arial" panose="020B0604020202020204" pitchFamily="34" charset="0"/>
                <a:ea typeface="Times New Roman" panose="02020603050405020304" pitchFamily="18" charset="0"/>
              </a:rPr>
              <a:t>Titre du poste occupé - Nom de Société, Ville</a:t>
            </a:r>
            <a:br>
              <a:rPr lang="fr-FR" sz="1000" b="0" i="1" dirty="0">
                <a:solidFill>
                  <a:srgbClr val="000000"/>
                </a:solidFill>
                <a:effectLst/>
                <a:latin typeface="Arial" panose="020B0604020202020204" pitchFamily="34" charset="0"/>
                <a:ea typeface="Times New Roman" panose="02020603050405020304" pitchFamily="18" charset="0"/>
              </a:rPr>
            </a:br>
            <a:r>
              <a:rPr lang="fr-FR" sz="1000" b="1" dirty="0" err="1">
                <a:solidFill>
                  <a:srgbClr val="7F7F7F"/>
                </a:solidFill>
                <a:effectLst/>
                <a:latin typeface="Arial" panose="020B0604020202020204" pitchFamily="34" charset="0"/>
                <a:ea typeface="Times New Roman" panose="02020603050405020304" pitchFamily="18" charset="0"/>
              </a:rPr>
              <a:t>Janv</a:t>
            </a:r>
            <a:r>
              <a:rPr lang="fr-FR" sz="1000" b="1" dirty="0">
                <a:solidFill>
                  <a:srgbClr val="7F7F7F"/>
                </a:solidFill>
                <a:effectLst/>
                <a:latin typeface="Arial" panose="020B0604020202020204" pitchFamily="34" charset="0"/>
                <a:ea typeface="Times New Roman" panose="02020603050405020304" pitchFamily="18" charset="0"/>
              </a:rPr>
              <a:t> 00 – </a:t>
            </a:r>
            <a:r>
              <a:rPr lang="fr-FR" sz="1000" b="1" dirty="0" err="1">
                <a:solidFill>
                  <a:srgbClr val="7F7F7F"/>
                </a:solidFill>
                <a:effectLst/>
                <a:latin typeface="Arial" panose="020B0604020202020204" pitchFamily="34" charset="0"/>
                <a:ea typeface="Times New Roman" panose="02020603050405020304" pitchFamily="18" charset="0"/>
              </a:rPr>
              <a:t>Fev</a:t>
            </a:r>
            <a:r>
              <a:rPr lang="fr-FR" sz="1000" b="1" dirty="0">
                <a:solidFill>
                  <a:srgbClr val="7F7F7F"/>
                </a:solidFill>
                <a:effectLst/>
                <a:latin typeface="Arial" panose="020B0604020202020204" pitchFamily="34" charset="0"/>
                <a:ea typeface="Times New Roman" panose="02020603050405020304" pitchFamily="18" charset="0"/>
              </a:rPr>
              <a:t> 00</a:t>
            </a:r>
            <a:br>
              <a:rPr lang="fr-FR" sz="1000" b="1" dirty="0">
                <a:solidFill>
                  <a:srgbClr val="000000"/>
                </a:solidFill>
                <a:effectLst/>
                <a:latin typeface="Arial" panose="020B0604020202020204" pitchFamily="34" charset="0"/>
                <a:ea typeface="Times New Roman" panose="02020603050405020304" pitchFamily="18" charset="0"/>
              </a:rPr>
            </a:br>
            <a:r>
              <a:rPr lang="fr-FR" sz="1000" b="0" dirty="0">
                <a:solidFill>
                  <a:srgbClr val="595959"/>
                </a:solidFill>
                <a:effectLst/>
                <a:latin typeface="Arial" panose="020B0604020202020204" pitchFamily="34" charset="0"/>
                <a:ea typeface="Times New Roman" panose="02020603050405020304" pitchFamily="18" charset="0"/>
              </a:rPr>
              <a:t>Décrivez ici les fonctions que vous avez occupées. Décrivez également vos missions, le nombre de personnes que vous avez encadré et si vous le pouvez essayer d’inscrire les résultats que vous avez obtenus, n’hésitez pas à les quantifier.</a:t>
            </a:r>
          </a:p>
          <a:p>
            <a:pPr marR="190500">
              <a:lnSpc>
                <a:spcPct val="130000"/>
              </a:lnSpc>
            </a:pPr>
            <a:endParaRPr lang="fr-FR" sz="1000" b="1" dirty="0">
              <a:solidFill>
                <a:srgbClr val="666666"/>
              </a:solidFill>
              <a:effectLst/>
              <a:latin typeface="Times New Roman" panose="02020603050405020304" pitchFamily="18" charset="0"/>
              <a:ea typeface="Times New Roman" panose="02020603050405020304" pitchFamily="18" charset="0"/>
            </a:endParaRPr>
          </a:p>
          <a:p>
            <a:pPr marR="190500">
              <a:lnSpc>
                <a:spcPct val="130000"/>
              </a:lnSpc>
            </a:pPr>
            <a:r>
              <a:rPr lang="fr-FR" sz="1000" b="1" dirty="0">
                <a:solidFill>
                  <a:srgbClr val="000000"/>
                </a:solidFill>
                <a:effectLst/>
                <a:latin typeface="Arial" panose="020B0604020202020204" pitchFamily="34" charset="0"/>
                <a:ea typeface="Times New Roman" panose="02020603050405020304" pitchFamily="18" charset="0"/>
              </a:rPr>
              <a:t>Titre du poste occupé  - Nom de Société, Ville</a:t>
            </a:r>
            <a:br>
              <a:rPr lang="fr-FR" sz="1000" b="0" i="1" dirty="0">
                <a:solidFill>
                  <a:srgbClr val="000000"/>
                </a:solidFill>
                <a:effectLst/>
                <a:latin typeface="Arial" panose="020B0604020202020204" pitchFamily="34" charset="0"/>
                <a:ea typeface="Times New Roman" panose="02020603050405020304" pitchFamily="18" charset="0"/>
              </a:rPr>
            </a:br>
            <a:r>
              <a:rPr lang="fr-FR" sz="1000" b="1" dirty="0" err="1">
                <a:solidFill>
                  <a:srgbClr val="7F7F7F"/>
                </a:solidFill>
                <a:effectLst/>
                <a:latin typeface="Arial" panose="020B0604020202020204" pitchFamily="34" charset="0"/>
                <a:ea typeface="Times New Roman" panose="02020603050405020304" pitchFamily="18" charset="0"/>
              </a:rPr>
              <a:t>Janv</a:t>
            </a:r>
            <a:r>
              <a:rPr lang="fr-FR" sz="1000" b="1" dirty="0">
                <a:solidFill>
                  <a:srgbClr val="7F7F7F"/>
                </a:solidFill>
                <a:effectLst/>
                <a:latin typeface="Arial" panose="020B0604020202020204" pitchFamily="34" charset="0"/>
                <a:ea typeface="Times New Roman" panose="02020603050405020304" pitchFamily="18" charset="0"/>
              </a:rPr>
              <a:t> 00 – </a:t>
            </a:r>
            <a:r>
              <a:rPr lang="fr-FR" sz="1000" b="1" dirty="0" err="1">
                <a:solidFill>
                  <a:srgbClr val="7F7F7F"/>
                </a:solidFill>
                <a:effectLst/>
                <a:latin typeface="Arial" panose="020B0604020202020204" pitchFamily="34" charset="0"/>
                <a:ea typeface="Times New Roman" panose="02020603050405020304" pitchFamily="18" charset="0"/>
              </a:rPr>
              <a:t>Fev</a:t>
            </a:r>
            <a:r>
              <a:rPr lang="fr-FR" sz="1000" b="1" dirty="0">
                <a:solidFill>
                  <a:srgbClr val="7F7F7F"/>
                </a:solidFill>
                <a:effectLst/>
                <a:latin typeface="Arial" panose="020B0604020202020204" pitchFamily="34" charset="0"/>
                <a:ea typeface="Times New Roman" panose="02020603050405020304" pitchFamily="18" charset="0"/>
              </a:rPr>
              <a:t> 00</a:t>
            </a:r>
            <a:br>
              <a:rPr lang="fr-FR" sz="1000" b="1" dirty="0">
                <a:solidFill>
                  <a:srgbClr val="000000"/>
                </a:solidFill>
                <a:effectLst/>
                <a:latin typeface="Arial" panose="020B0604020202020204" pitchFamily="34" charset="0"/>
                <a:ea typeface="Times New Roman" panose="02020603050405020304" pitchFamily="18" charset="0"/>
              </a:rPr>
            </a:br>
            <a:r>
              <a:rPr lang="fr-FR" sz="1000" b="0" dirty="0">
                <a:solidFill>
                  <a:srgbClr val="595959"/>
                </a:solidFill>
                <a:effectLst/>
                <a:latin typeface="Arial" panose="020B0604020202020204" pitchFamily="34" charset="0"/>
                <a:ea typeface="Times New Roman" panose="02020603050405020304" pitchFamily="18" charset="0"/>
              </a:rPr>
              <a:t>Décrivez ici les fonctions que vous avez occupées. Décrivez également vos missions, le nombre de personnes que vous avez encadré et si vous le pouvez essayer d’inscrire les résultats que vous avez obtenus, n’hésitez pas à les quantifier.</a:t>
            </a:r>
          </a:p>
          <a:p>
            <a:pPr marR="190500">
              <a:lnSpc>
                <a:spcPct val="130000"/>
              </a:lnSpc>
            </a:pPr>
            <a:endParaRPr lang="fr-FR" sz="1000" b="1" dirty="0">
              <a:solidFill>
                <a:srgbClr val="666666"/>
              </a:solidFill>
              <a:effectLst/>
              <a:latin typeface="Times New Roman" panose="02020603050405020304" pitchFamily="18" charset="0"/>
              <a:ea typeface="Times New Roman" panose="02020603050405020304" pitchFamily="18" charset="0"/>
            </a:endParaRPr>
          </a:p>
          <a:p>
            <a:pPr marR="190500">
              <a:lnSpc>
                <a:spcPct val="130000"/>
              </a:lnSpc>
            </a:pPr>
            <a:r>
              <a:rPr lang="fr-FR" sz="1000" b="1" dirty="0">
                <a:solidFill>
                  <a:srgbClr val="000000"/>
                </a:solidFill>
                <a:effectLst/>
                <a:latin typeface="Arial" panose="020B0604020202020204" pitchFamily="34" charset="0"/>
                <a:ea typeface="Times New Roman" panose="02020603050405020304" pitchFamily="18" charset="0"/>
              </a:rPr>
              <a:t>Titre du poste occupé  - Nom de Société, Ville</a:t>
            </a:r>
            <a:br>
              <a:rPr lang="fr-FR" sz="1000" b="0" i="1" dirty="0">
                <a:solidFill>
                  <a:srgbClr val="000000"/>
                </a:solidFill>
                <a:effectLst/>
                <a:latin typeface="Arial" panose="020B0604020202020204" pitchFamily="34" charset="0"/>
                <a:ea typeface="Times New Roman" panose="02020603050405020304" pitchFamily="18" charset="0"/>
              </a:rPr>
            </a:br>
            <a:r>
              <a:rPr lang="fr-FR" sz="1000" b="1" dirty="0" err="1">
                <a:solidFill>
                  <a:srgbClr val="7F7F7F"/>
                </a:solidFill>
                <a:effectLst/>
                <a:latin typeface="Arial" panose="020B0604020202020204" pitchFamily="34" charset="0"/>
                <a:ea typeface="Times New Roman" panose="02020603050405020304" pitchFamily="18" charset="0"/>
              </a:rPr>
              <a:t>Janv</a:t>
            </a:r>
            <a:r>
              <a:rPr lang="fr-FR" sz="1000" b="1" dirty="0">
                <a:solidFill>
                  <a:srgbClr val="7F7F7F"/>
                </a:solidFill>
                <a:effectLst/>
                <a:latin typeface="Arial" panose="020B0604020202020204" pitchFamily="34" charset="0"/>
                <a:ea typeface="Times New Roman" panose="02020603050405020304" pitchFamily="18" charset="0"/>
              </a:rPr>
              <a:t> 00 – </a:t>
            </a:r>
            <a:r>
              <a:rPr lang="fr-FR" sz="1000" b="1" dirty="0" err="1">
                <a:solidFill>
                  <a:srgbClr val="7F7F7F"/>
                </a:solidFill>
                <a:effectLst/>
                <a:latin typeface="Arial" panose="020B0604020202020204" pitchFamily="34" charset="0"/>
                <a:ea typeface="Times New Roman" panose="02020603050405020304" pitchFamily="18" charset="0"/>
              </a:rPr>
              <a:t>Fev</a:t>
            </a:r>
            <a:r>
              <a:rPr lang="fr-FR" sz="1000" b="1" dirty="0">
                <a:solidFill>
                  <a:srgbClr val="7F7F7F"/>
                </a:solidFill>
                <a:effectLst/>
                <a:latin typeface="Arial" panose="020B0604020202020204" pitchFamily="34" charset="0"/>
                <a:ea typeface="Times New Roman" panose="02020603050405020304" pitchFamily="18" charset="0"/>
              </a:rPr>
              <a:t> 00</a:t>
            </a:r>
            <a:br>
              <a:rPr lang="fr-FR" sz="1000" b="1" dirty="0">
                <a:solidFill>
                  <a:srgbClr val="000000"/>
                </a:solidFill>
                <a:effectLst/>
                <a:latin typeface="Arial" panose="020B0604020202020204" pitchFamily="34" charset="0"/>
                <a:ea typeface="Times New Roman" panose="02020603050405020304" pitchFamily="18" charset="0"/>
              </a:rPr>
            </a:br>
            <a:r>
              <a:rPr lang="fr-FR" sz="1000" b="0" dirty="0">
                <a:solidFill>
                  <a:srgbClr val="595959"/>
                </a:solidFill>
                <a:effectLst/>
                <a:latin typeface="Arial" panose="020B0604020202020204" pitchFamily="34" charset="0"/>
                <a:ea typeface="Times New Roman" panose="02020603050405020304" pitchFamily="18" charset="0"/>
              </a:rPr>
              <a:t>Décrivez ici les fonctions que vous avez occupées. Décrivez également vos missions, le nombre de personnes que vous avez encadré et si vous le pouvez essayer d’inscrire les résultats que vous avez obtenus, n’hésitez pas à les quantifier.</a:t>
            </a:r>
            <a:endParaRPr lang="fr-FR" sz="1000" b="1" dirty="0">
              <a:solidFill>
                <a:srgbClr val="666666"/>
              </a:solidFill>
              <a:effectLst/>
              <a:latin typeface="Times New Roman" panose="02020603050405020304" pitchFamily="18" charset="0"/>
              <a:ea typeface="Times New Roman" panose="02020603050405020304" pitchFamily="18" charset="0"/>
            </a:endParaRPr>
          </a:p>
        </p:txBody>
      </p:sp>
      <p:sp>
        <p:nvSpPr>
          <p:cNvPr id="69" name="ZoneTexte 68">
            <a:extLst>
              <a:ext uri="{FF2B5EF4-FFF2-40B4-BE49-F238E27FC236}">
                <a16:creationId xmlns:a16="http://schemas.microsoft.com/office/drawing/2014/main" id="{0D45E020-EBAC-DEB4-23E5-7C359ACFA78E}"/>
              </a:ext>
            </a:extLst>
          </p:cNvPr>
          <p:cNvSpPr txBox="1"/>
          <p:nvPr/>
        </p:nvSpPr>
        <p:spPr>
          <a:xfrm>
            <a:off x="371956" y="7504395"/>
            <a:ext cx="4433960" cy="2225930"/>
          </a:xfrm>
          <a:prstGeom prst="rect">
            <a:avLst/>
          </a:prstGeom>
          <a:noFill/>
        </p:spPr>
        <p:txBody>
          <a:bodyPr wrap="square">
            <a:spAutoFit/>
          </a:bodyPr>
          <a:lstStyle/>
          <a:p>
            <a:pPr marR="190500">
              <a:lnSpc>
                <a:spcPct val="130000"/>
              </a:lnSpc>
              <a:spcBef>
                <a:spcPts val="1200"/>
              </a:spcBef>
            </a:pPr>
            <a:r>
              <a:rPr lang="fr-FR" sz="1000" b="1" kern="0" dirty="0">
                <a:solidFill>
                  <a:srgbClr val="3B7EFF"/>
                </a:solidFill>
                <a:effectLst/>
                <a:latin typeface="Arial" panose="020B0604020202020204" pitchFamily="34" charset="0"/>
                <a:ea typeface="Times New Roman" panose="02020603050405020304" pitchFamily="18" charset="0"/>
                <a:cs typeface="Arial" panose="020B0604020202020204" pitchFamily="34" charset="0"/>
              </a:rPr>
              <a:t>FORMATION</a:t>
            </a:r>
            <a:br>
              <a:rPr lang="fr-FR" sz="1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fr-FR" sz="1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fr-FR" sz="1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Nom de l'établissement, Ville - Nom du Diplôme</a:t>
            </a:r>
            <a:br>
              <a:rPr lang="fr-FR" sz="1000" b="1" i="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fr-FR" sz="1000" b="1" kern="0" dirty="0" err="1">
                <a:solidFill>
                  <a:srgbClr val="7F7F7F"/>
                </a:solidFill>
                <a:effectLst/>
                <a:latin typeface="Arial" panose="020B0604020202020204" pitchFamily="34" charset="0"/>
                <a:ea typeface="Times New Roman" panose="02020603050405020304" pitchFamily="18" charset="0"/>
                <a:cs typeface="Arial" panose="020B0604020202020204" pitchFamily="34" charset="0"/>
              </a:rPr>
              <a:t>Janv</a:t>
            </a:r>
            <a:r>
              <a:rPr lang="fr-FR" sz="1000" b="1" kern="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 00 – </a:t>
            </a:r>
            <a:r>
              <a:rPr lang="fr-FR" sz="1000" b="1" kern="0" dirty="0" err="1">
                <a:solidFill>
                  <a:srgbClr val="7F7F7F"/>
                </a:solidFill>
                <a:effectLst/>
                <a:latin typeface="Arial" panose="020B0604020202020204" pitchFamily="34" charset="0"/>
                <a:ea typeface="Times New Roman" panose="02020603050405020304" pitchFamily="18" charset="0"/>
                <a:cs typeface="Arial" panose="020B0604020202020204" pitchFamily="34" charset="0"/>
              </a:rPr>
              <a:t>Fev</a:t>
            </a:r>
            <a:r>
              <a:rPr lang="fr-FR" sz="1000" b="1" kern="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 00</a:t>
            </a:r>
            <a:br>
              <a:rPr lang="fr-FR" sz="1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fr-FR" sz="1000" dirty="0">
                <a:solidFill>
                  <a:srgbClr val="595959"/>
                </a:solidFill>
                <a:latin typeface="Arial" panose="020B0604020202020204" pitchFamily="34" charset="0"/>
              </a:rPr>
              <a:t>Décrivez en quelques lignes les objectifs et spécialités de cette formation.</a:t>
            </a:r>
          </a:p>
          <a:p>
            <a:pPr marR="190500">
              <a:lnSpc>
                <a:spcPct val="130000"/>
              </a:lnSpc>
              <a:spcBef>
                <a:spcPts val="1200"/>
              </a:spcBef>
            </a:pPr>
            <a:r>
              <a:rPr lang="fr-FR" sz="1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Nom de l'établissement</a:t>
            </a:r>
            <a:r>
              <a:rPr lang="fr-FR" sz="1000" b="1"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Ville </a:t>
            </a:r>
            <a:r>
              <a:rPr lang="fr-FR" sz="1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Nom du Diplôme</a:t>
            </a:r>
            <a:br>
              <a:rPr lang="fr-FR" sz="1000" b="1" i="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fr-FR" sz="1000" b="1" kern="0" dirty="0" err="1">
                <a:solidFill>
                  <a:srgbClr val="7F7F7F"/>
                </a:solidFill>
                <a:effectLst/>
                <a:latin typeface="Arial" panose="020B0604020202020204" pitchFamily="34" charset="0"/>
                <a:ea typeface="Times New Roman" panose="02020603050405020304" pitchFamily="18" charset="0"/>
                <a:cs typeface="Arial" panose="020B0604020202020204" pitchFamily="34" charset="0"/>
              </a:rPr>
              <a:t>Janv</a:t>
            </a:r>
            <a:r>
              <a:rPr lang="fr-FR" sz="1000" b="1" kern="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 00 – </a:t>
            </a:r>
            <a:r>
              <a:rPr lang="fr-FR" sz="1000" b="1" kern="0" dirty="0" err="1">
                <a:solidFill>
                  <a:srgbClr val="7F7F7F"/>
                </a:solidFill>
                <a:effectLst/>
                <a:latin typeface="Arial" panose="020B0604020202020204" pitchFamily="34" charset="0"/>
                <a:ea typeface="Times New Roman" panose="02020603050405020304" pitchFamily="18" charset="0"/>
                <a:cs typeface="Arial" panose="020B0604020202020204" pitchFamily="34" charset="0"/>
              </a:rPr>
              <a:t>Fev</a:t>
            </a:r>
            <a:r>
              <a:rPr lang="fr-FR" sz="1000" b="1" kern="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 00</a:t>
            </a:r>
            <a:br>
              <a:rPr lang="fr-FR" sz="1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fr-FR" sz="1000" dirty="0">
                <a:solidFill>
                  <a:srgbClr val="595959"/>
                </a:solidFill>
                <a:latin typeface="Arial" panose="020B0604020202020204" pitchFamily="34" charset="0"/>
              </a:rPr>
              <a:t>Décrivez en quelques lignes les objectifs et spécialités de cette formation.</a:t>
            </a:r>
          </a:p>
        </p:txBody>
      </p:sp>
      <p:sp>
        <p:nvSpPr>
          <p:cNvPr id="72" name="ZoneTexte 71">
            <a:extLst>
              <a:ext uri="{FF2B5EF4-FFF2-40B4-BE49-F238E27FC236}">
                <a16:creationId xmlns:a16="http://schemas.microsoft.com/office/drawing/2014/main" id="{C547EF8E-691B-A044-68AF-E0A92BD5420E}"/>
              </a:ext>
            </a:extLst>
          </p:cNvPr>
          <p:cNvSpPr txBox="1"/>
          <p:nvPr/>
        </p:nvSpPr>
        <p:spPr>
          <a:xfrm>
            <a:off x="5178056" y="2753677"/>
            <a:ext cx="2206274" cy="4024628"/>
          </a:xfrm>
          <a:prstGeom prst="rect">
            <a:avLst/>
          </a:prstGeom>
          <a:noFill/>
        </p:spPr>
        <p:txBody>
          <a:bodyPr wrap="square">
            <a:spAutoFit/>
          </a:bodyPr>
          <a:lstStyle/>
          <a:p>
            <a:pPr marR="190500">
              <a:lnSpc>
                <a:spcPct val="130000"/>
              </a:lnSpc>
              <a:spcBef>
                <a:spcPts val="1200"/>
              </a:spcBef>
            </a:pPr>
            <a:r>
              <a:rPr lang="fr-FR" sz="1000" b="1" kern="0" dirty="0">
                <a:solidFill>
                  <a:srgbClr val="3B7EFF"/>
                </a:solidFill>
                <a:effectLst/>
                <a:latin typeface="Arial" panose="020B0604020202020204" pitchFamily="34" charset="0"/>
                <a:ea typeface="Times New Roman" panose="02020603050405020304" pitchFamily="18" charset="0"/>
                <a:cs typeface="Times New Roman" panose="02020603050405020304" pitchFamily="18" charset="0"/>
              </a:rPr>
              <a:t>PROJETS / CERTIFICATIONS</a:t>
            </a:r>
            <a:br>
              <a:rPr lang="fr-FR" sz="10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br>
              <a:rPr lang="fr-FR" sz="10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fr-FR" sz="1000" b="1" kern="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Décrivez ici vos projets ou les certifications que vous avez obtenu.</a:t>
            </a:r>
            <a:endParaRPr lang="fr-FR" sz="1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R="190500">
              <a:lnSpc>
                <a:spcPct val="130000"/>
              </a:lnSpc>
              <a:spcBef>
                <a:spcPts val="1200"/>
              </a:spcBef>
            </a:pPr>
            <a:r>
              <a:rPr lang="fr-FR" sz="1000" b="1" kern="0" dirty="0">
                <a:solidFill>
                  <a:srgbClr val="3B7EFF"/>
                </a:solidFill>
                <a:effectLst/>
                <a:latin typeface="Arial" panose="020B0604020202020204" pitchFamily="34" charset="0"/>
                <a:ea typeface="Times New Roman" panose="02020603050405020304" pitchFamily="18" charset="0"/>
                <a:cs typeface="Times New Roman" panose="02020603050405020304" pitchFamily="18" charset="0"/>
              </a:rPr>
              <a:t>COMPÉTENCES</a:t>
            </a:r>
            <a:endParaRPr lang="fr-FR" sz="1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R="190500">
              <a:lnSpc>
                <a:spcPct val="130000"/>
              </a:lnSpc>
              <a:spcBef>
                <a:spcPts val="600"/>
              </a:spcBef>
            </a:pPr>
            <a:r>
              <a:rPr lang="fr-FR" sz="1000" dirty="0">
                <a:solidFill>
                  <a:srgbClr val="666666"/>
                </a:solidFill>
                <a:effectLst/>
                <a:latin typeface="Arial" panose="020B0604020202020204" pitchFamily="34" charset="0"/>
                <a:ea typeface="Merriweather" pitchFamily="2" charset="77"/>
                <a:cs typeface="Merriweather" pitchFamily="2" charset="77"/>
              </a:rPr>
              <a:t>Lisez ici l’ensemble de vos compétences clés pour, le poste.</a:t>
            </a:r>
            <a:endParaRPr lang="fr-FR" sz="1000" dirty="0">
              <a:solidFill>
                <a:srgbClr val="666666"/>
              </a:solidFill>
              <a:effectLst/>
              <a:latin typeface="Merriweather" pitchFamily="2" charset="77"/>
              <a:ea typeface="Merriweather" pitchFamily="2" charset="77"/>
              <a:cs typeface="Merriweather" pitchFamily="2" charset="77"/>
            </a:endParaRPr>
          </a:p>
          <a:p>
            <a:pPr marR="190500">
              <a:lnSpc>
                <a:spcPct val="130000"/>
              </a:lnSpc>
              <a:spcBef>
                <a:spcPts val="1200"/>
              </a:spcBef>
            </a:pPr>
            <a:r>
              <a:rPr lang="fr-FR" sz="1000" b="1" kern="0" dirty="0">
                <a:solidFill>
                  <a:srgbClr val="3B7EFF"/>
                </a:solidFill>
                <a:effectLst/>
                <a:latin typeface="Arial" panose="020B0604020202020204" pitchFamily="34" charset="0"/>
                <a:ea typeface="Times New Roman" panose="02020603050405020304" pitchFamily="18" charset="0"/>
                <a:cs typeface="Times New Roman" panose="02020603050405020304" pitchFamily="18" charset="0"/>
              </a:rPr>
              <a:t>QUALITES</a:t>
            </a:r>
            <a:endParaRPr lang="fr-FR" sz="1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R="190500">
              <a:lnSpc>
                <a:spcPct val="130000"/>
              </a:lnSpc>
              <a:spcBef>
                <a:spcPts val="1600"/>
              </a:spcBef>
            </a:pPr>
            <a:r>
              <a:rPr lang="fr-FR" sz="1000" dirty="0">
                <a:solidFill>
                  <a:srgbClr val="595959"/>
                </a:solidFill>
                <a:effectLst/>
                <a:latin typeface="Arial" panose="020B0604020202020204" pitchFamily="34" charset="0"/>
                <a:ea typeface="Times New Roman" panose="02020603050405020304" pitchFamily="18" charset="0"/>
                <a:cs typeface="Merriweather" pitchFamily="2" charset="77"/>
              </a:rPr>
              <a:t>Listez ici l’ensemble de vos qualités / soft </a:t>
            </a:r>
            <a:r>
              <a:rPr lang="fr-FR" sz="1000" dirty="0" err="1">
                <a:solidFill>
                  <a:srgbClr val="595959"/>
                </a:solidFill>
                <a:effectLst/>
                <a:latin typeface="Arial" panose="020B0604020202020204" pitchFamily="34" charset="0"/>
                <a:ea typeface="Times New Roman" panose="02020603050405020304" pitchFamily="18" charset="0"/>
                <a:cs typeface="Merriweather" pitchFamily="2" charset="77"/>
              </a:rPr>
              <a:t>skills</a:t>
            </a:r>
            <a:endParaRPr lang="fr-FR" sz="1000" dirty="0">
              <a:solidFill>
                <a:srgbClr val="666666"/>
              </a:solidFill>
              <a:effectLst/>
              <a:latin typeface="Merriweather" pitchFamily="2" charset="77"/>
              <a:ea typeface="Merriweather" pitchFamily="2" charset="77"/>
              <a:cs typeface="Merriweather" pitchFamily="2" charset="77"/>
            </a:endParaRPr>
          </a:p>
          <a:p>
            <a:pPr marR="190500">
              <a:lnSpc>
                <a:spcPct val="130000"/>
              </a:lnSpc>
              <a:spcBef>
                <a:spcPts val="1200"/>
              </a:spcBef>
            </a:pPr>
            <a:r>
              <a:rPr lang="fr-FR" sz="1000" b="1" kern="0" dirty="0">
                <a:solidFill>
                  <a:srgbClr val="3B7EFF"/>
                </a:solidFill>
                <a:effectLst/>
                <a:latin typeface="Arial" panose="020B0604020202020204" pitchFamily="34" charset="0"/>
                <a:ea typeface="Times New Roman" panose="02020603050405020304" pitchFamily="18" charset="0"/>
                <a:cs typeface="Times New Roman" panose="02020603050405020304" pitchFamily="18" charset="0"/>
              </a:rPr>
              <a:t>LANGUES</a:t>
            </a:r>
            <a:endParaRPr lang="fr-FR" sz="1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R="190500">
              <a:lnSpc>
                <a:spcPct val="130000"/>
              </a:lnSpc>
              <a:spcBef>
                <a:spcPts val="1600"/>
              </a:spcBef>
            </a:pPr>
            <a:r>
              <a:rPr lang="fr-FR" sz="1000" dirty="0">
                <a:solidFill>
                  <a:srgbClr val="595959"/>
                </a:solidFill>
                <a:effectLst/>
                <a:latin typeface="Arial" panose="020B0604020202020204" pitchFamily="34" charset="0"/>
                <a:ea typeface="Times New Roman" panose="02020603050405020304" pitchFamily="18" charset="0"/>
                <a:cs typeface="Merriweather" pitchFamily="2" charset="77"/>
              </a:rPr>
              <a:t>Listez ici les langues que vous maîtrisez.</a:t>
            </a:r>
            <a:endParaRPr lang="fr-FR" sz="1000" dirty="0">
              <a:solidFill>
                <a:srgbClr val="666666"/>
              </a:solidFill>
              <a:effectLst/>
              <a:latin typeface="Merriweather" pitchFamily="2" charset="77"/>
              <a:ea typeface="Merriweather" pitchFamily="2" charset="77"/>
              <a:cs typeface="Merriweather" pitchFamily="2" charset="77"/>
            </a:endParaRPr>
          </a:p>
        </p:txBody>
      </p:sp>
    </p:spTree>
    <p:extLst>
      <p:ext uri="{BB962C8B-B14F-4D97-AF65-F5344CB8AC3E}">
        <p14:creationId xmlns:p14="http://schemas.microsoft.com/office/powerpoint/2010/main" val="3411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9</TotalTime>
  <Words>645</Words>
  <Application>Microsoft Macintosh PowerPoint</Application>
  <PresentationFormat>Personnalisé</PresentationFormat>
  <Paragraphs>59</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Merriweather</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cp:revision>
  <dcterms:created xsi:type="dcterms:W3CDTF">2023-03-10T15:16:36Z</dcterms:created>
  <dcterms:modified xsi:type="dcterms:W3CDTF">2023-03-10T15:27:21Z</dcterms:modified>
</cp:coreProperties>
</file>