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6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3"/>
    <p:restoredTop sz="96327"/>
  </p:normalViewPr>
  <p:slideViewPr>
    <p:cSldViewPr snapToGrid="0" snapToObjects="1" showGuides="1">
      <p:cViewPr varScale="1">
        <p:scale>
          <a:sx n="196" d="100"/>
          <a:sy n="196" d="100"/>
        </p:scale>
        <p:origin x="2800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2447999" y="3730"/>
            <a:ext cx="178029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663" y="959158"/>
            <a:ext cx="411651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Chimiste Expert avec 13 ans d'expérience</a:t>
            </a:r>
            <a:endParaRPr lang="fr-FR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826582" y="69142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165" y="1875919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Chimiste avec 13 ans d'expérience, je suis passionné par la recherche et l'innovation. Expert en analyse spectrale et en chromatographie, je suis constamment à la recherche de nouvelles méthodes pour améliorer les processus chimiques. Mon objectif est de mettre mes compétences au service d'une entreprise qui privilégie l'innovation et l'éthique environnementale.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032" y="1504805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380" y="3003890"/>
            <a:ext cx="3175000" cy="65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958" y="3461091"/>
            <a:ext cx="3934158" cy="318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2013 - Présent : Chimiste Principal - Laboratoire XYZ, Strasbourg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Diriger une équipe de 8 chimistes et techniciens.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Mener des recherches pour le développement de nouveaux processus de synthèse.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Réaliser des analyses chimiques complexes et rédiger des rapports techniques détaillés.</a:t>
            </a:r>
          </a:p>
          <a:p>
            <a:endParaRPr lang="fr-FR" sz="1100" dirty="0"/>
          </a:p>
          <a:p>
            <a:r>
              <a:rPr lang="fr-FR" sz="1100" dirty="0"/>
              <a:t>2010 - 2013 : Chimiste de Recherche - ABC Pharma,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Effectuer des recherches sur de nouveaux médicaments.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Élaborer et mettre en œuvre des protocoles expérimentaux.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Participer à la rédaction de demandes de brevets.</a:t>
            </a:r>
          </a:p>
          <a:p>
            <a:endParaRPr lang="fr-FR" sz="1100" dirty="0"/>
          </a:p>
          <a:p>
            <a:r>
              <a:rPr lang="fr-FR" sz="1100" dirty="0"/>
              <a:t>2008 - 2010 : Chimiste Junior - DEF Industrie, Lyon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Assister dans le développement de nouvelles formules de peinture respectueuses de l'environnement.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Mener des expériences de laboratoire et documenter les résultats.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788551" y="1848552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768749" y="335744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08" y="2566320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604" y="3170963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75" y="2603286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94" y="2930332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8" y="3458791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2" y="214117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123" y="7838775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215" y="8264005"/>
            <a:ext cx="3996185" cy="107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Expert en techniques d'analyse spectrale et de chromatographie.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mener des recherches indépendantes.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Fortes compétences en résolution de problèmes complexes.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Connaissances approfondies en chimie organique et inorganique.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0" y="3836125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9" y="4322631"/>
            <a:ext cx="2341562" cy="9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Rigoureux et méthodique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Esprit critique et analytique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Bonnes compétences en gestion de projet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Esprit d'équipe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249" y="6467509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2751949" y="6808790"/>
            <a:ext cx="393022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122600" y="2486770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797860" y="8203233"/>
            <a:ext cx="397244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162527" y="4222866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2709733" y="6897313"/>
            <a:ext cx="39724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2005 - 2008 : Doctorat en Chimie - Université de Strasbourg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2003 - 2005 : Master en Chimie Organique - Université Pierre et Marie Curie,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2000 - 2003 : Licence en Chimie - Université de Strasbourg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176" y="153527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Henri</a:t>
            </a:r>
            <a:r>
              <a:rPr lang="fr-FR" sz="2800" b="1" dirty="0"/>
              <a:t> CHIMIE</a:t>
            </a:r>
            <a:r>
              <a:rPr lang="fr-FR" sz="2800" dirty="0"/>
              <a:t> 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07" y="5586519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152307" y="5927800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92" y="6020496"/>
            <a:ext cx="2341563" cy="121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Échecs : membre d'un club local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Lecture : principalement de la littérature scientifique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Randonnée : exploration régulière des montagnes des Vosges</a:t>
            </a:r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40" y="7330235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187094" y="7668052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25" y="7764211"/>
            <a:ext cx="2341563" cy="137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C1 (Cadre Européen Commun de Référence pour les Langues)</a:t>
            </a:r>
          </a:p>
        </p:txBody>
      </p:sp>
      <p:pic>
        <p:nvPicPr>
          <p:cNvPr id="8" name="Image 7" descr="Une image contenant Visage humain, personne, mur, homme&#10;&#10;Description générée automatiquement">
            <a:extLst>
              <a:ext uri="{FF2B5EF4-FFF2-40B4-BE49-F238E27FC236}">
                <a16:creationId xmlns:a16="http://schemas.microsoft.com/office/drawing/2014/main" id="{41BD5D37-88F5-A38C-A599-61BCD1F0601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136" r="9624"/>
          <a:stretch/>
        </p:blipFill>
        <p:spPr>
          <a:xfrm>
            <a:off x="187094" y="237532"/>
            <a:ext cx="1731598" cy="174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1212</TotalTime>
  <Words>340</Words>
  <Application>Microsoft Macintosh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126</cp:revision>
  <cp:lastPrinted>2022-05-25T13:38:42Z</cp:lastPrinted>
  <dcterms:created xsi:type="dcterms:W3CDTF">2022-05-25T13:38:28Z</dcterms:created>
  <dcterms:modified xsi:type="dcterms:W3CDTF">2023-06-30T16:20:29Z</dcterms:modified>
</cp:coreProperties>
</file>