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9" r:id="rId2"/>
    <p:sldId id="260" r:id="rId3"/>
  </p:sldIdLst>
  <p:sldSz cx="6858000" cy="9906000" type="A4"/>
  <p:notesSz cx="6858000" cy="9144000"/>
  <p:embeddedFontLst>
    <p:embeddedFont>
      <p:font typeface="Open Sans" panose="020B0606030504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3143" userDrawn="1">
          <p15:clr>
            <a:srgbClr val="A4A3A4"/>
          </p15:clr>
        </p15:guide>
        <p15:guide id="3" pos="164" userDrawn="1">
          <p15:clr>
            <a:srgbClr val="A4A3A4"/>
          </p15:clr>
        </p15:guide>
        <p15:guide id="4" orient="horz" pos="6046" userDrawn="1">
          <p15:clr>
            <a:srgbClr val="A4A3A4"/>
          </p15:clr>
        </p15:guide>
        <p15:guide id="5" pos="4110" userDrawn="1">
          <p15:clr>
            <a:srgbClr val="A4A3A4"/>
          </p15:clr>
        </p15:guide>
        <p15:guide id="6" pos="2160" userDrawn="1">
          <p15:clr>
            <a:srgbClr val="A4A3A4"/>
          </p15:clr>
        </p15:guide>
        <p15:guide id="7" orient="horz" pos="1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5CB2"/>
    <a:srgbClr val="E6E6E6"/>
    <a:srgbClr val="FED4A4"/>
    <a:srgbClr val="32ABDA"/>
    <a:srgbClr val="FDEBEC"/>
    <a:srgbClr val="2F3B7D"/>
    <a:srgbClr val="FFD966"/>
    <a:srgbClr val="9F7955"/>
    <a:srgbClr val="00B0F0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3" autoAdjust="0"/>
    <p:restoredTop sz="95597" autoAdjust="0"/>
  </p:normalViewPr>
  <p:slideViewPr>
    <p:cSldViewPr snapToGrid="0" snapToObjects="1">
      <p:cViewPr>
        <p:scale>
          <a:sx n="60" d="100"/>
          <a:sy n="60" d="100"/>
        </p:scale>
        <p:origin x="4264" y="1072"/>
      </p:cViewPr>
      <p:guideLst>
        <p:guide orient="horz" pos="3143"/>
        <p:guide pos="164"/>
        <p:guide orient="horz" pos="6046"/>
        <p:guide pos="4110"/>
        <p:guide pos="2160"/>
        <p:guide orient="horz" pos="12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613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034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05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011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26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47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602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585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35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46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234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611CC-7445-5145-852D-B0038F480269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619D5-86AC-E041-92CF-3E3920E392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61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Прямоугольник 7">
            <a:extLst>
              <a:ext uri="{FF2B5EF4-FFF2-40B4-BE49-F238E27FC236}">
                <a16:creationId xmlns:a16="http://schemas.microsoft.com/office/drawing/2014/main" id="{FF7F615A-7A80-606F-2F45-CFCC7B6D2A23}"/>
              </a:ext>
            </a:extLst>
          </p:cNvPr>
          <p:cNvSpPr/>
          <p:nvPr/>
        </p:nvSpPr>
        <p:spPr>
          <a:xfrm>
            <a:off x="0" y="0"/>
            <a:ext cx="2223703" cy="920336"/>
          </a:xfrm>
          <a:prstGeom prst="rect">
            <a:avLst/>
          </a:prstGeom>
          <a:solidFill>
            <a:srgbClr val="355C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6040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953390"/>
            <a:ext cx="2223703" cy="895261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srgbClr val="604083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29933" y="338666"/>
            <a:ext cx="368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Alexandre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FELICI</a:t>
            </a: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F9EA6B8-19FC-0947-8C8A-385643E07E43}"/>
              </a:ext>
            </a:extLst>
          </p:cNvPr>
          <p:cNvGrpSpPr/>
          <p:nvPr/>
        </p:nvGrpSpPr>
        <p:grpSpPr>
          <a:xfrm>
            <a:off x="2354706" y="972244"/>
            <a:ext cx="4218571" cy="2077812"/>
            <a:chOff x="2354706" y="972244"/>
            <a:chExt cx="4218571" cy="2077812"/>
          </a:xfrm>
        </p:grpSpPr>
        <p:cxnSp>
          <p:nvCxnSpPr>
            <p:cNvPr id="69" name="Прямая соединительная линия 146">
              <a:extLst>
                <a:ext uri="{FF2B5EF4-FFF2-40B4-BE49-F238E27FC236}">
                  <a16:creationId xmlns:a16="http://schemas.microsoft.com/office/drawing/2014/main" id="{706094C4-CB2F-F24E-92ED-BB5AB914AEB9}"/>
                </a:ext>
              </a:extLst>
            </p:cNvPr>
            <p:cNvCxnSpPr>
              <a:cxnSpLocks/>
            </p:cNvCxnSpPr>
            <p:nvPr/>
          </p:nvCxnSpPr>
          <p:spPr>
            <a:xfrm>
              <a:off x="3555872" y="1199415"/>
              <a:ext cx="3017405" cy="0"/>
            </a:xfrm>
            <a:prstGeom prst="line">
              <a:avLst/>
            </a:prstGeom>
            <a:ln w="19050">
              <a:solidFill>
                <a:srgbClr val="355C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TextBox 145"/>
            <p:cNvSpPr txBox="1"/>
            <p:nvPr/>
          </p:nvSpPr>
          <p:spPr>
            <a:xfrm>
              <a:off x="2387569" y="972244"/>
              <a:ext cx="121433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135089" y="1370736"/>
              <a:ext cx="3438188" cy="830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135"/>
                </a:spcBef>
                <a:spcAft>
                  <a:spcPts val="13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b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Formation, Ville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Nullam faucibus augue id velit luctus 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  <p:cxnSp>
          <p:nvCxnSpPr>
            <p:cNvPr id="149" name="Прямая соединительная линия 148"/>
            <p:cNvCxnSpPr>
              <a:cxnSpLocks/>
            </p:cNvCxnSpPr>
            <p:nvPr/>
          </p:nvCxnSpPr>
          <p:spPr>
            <a:xfrm flipH="1">
              <a:off x="3005527" y="1562280"/>
              <a:ext cx="3437" cy="1442177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Овал 149"/>
            <p:cNvSpPr/>
            <p:nvPr/>
          </p:nvSpPr>
          <p:spPr>
            <a:xfrm>
              <a:off x="2953713" y="1455216"/>
              <a:ext cx="107064" cy="1070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Овал 150"/>
            <p:cNvSpPr/>
            <p:nvPr/>
          </p:nvSpPr>
          <p:spPr>
            <a:xfrm>
              <a:off x="2953713" y="2303305"/>
              <a:ext cx="107064" cy="10706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2354706" y="1389397"/>
              <a:ext cx="57373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–</a:t>
              </a:r>
              <a:endPara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3135089" y="2219316"/>
              <a:ext cx="3438188" cy="830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135"/>
                </a:spcBef>
                <a:spcAft>
                  <a:spcPts val="13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b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</a:b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Formation, Ville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Nullam faucibus augue id velit luctus 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4E0ACB66-EBDC-E349-9A8F-DB97BA917ECD}"/>
                </a:ext>
              </a:extLst>
            </p:cNvPr>
            <p:cNvSpPr txBox="1"/>
            <p:nvPr/>
          </p:nvSpPr>
          <p:spPr>
            <a:xfrm>
              <a:off x="2354706" y="2242036"/>
              <a:ext cx="57373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–</a:t>
              </a:r>
              <a:endPara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BB8E57A-6214-5145-B1DA-2979AA77C283}"/>
              </a:ext>
            </a:extLst>
          </p:cNvPr>
          <p:cNvGrpSpPr/>
          <p:nvPr/>
        </p:nvGrpSpPr>
        <p:grpSpPr>
          <a:xfrm>
            <a:off x="2354706" y="3434259"/>
            <a:ext cx="4218571" cy="4657741"/>
            <a:chOff x="2354706" y="3352149"/>
            <a:chExt cx="4218571" cy="2986812"/>
          </a:xfrm>
        </p:grpSpPr>
        <p:cxnSp>
          <p:nvCxnSpPr>
            <p:cNvPr id="74" name="Прямая соединительная линия 146">
              <a:extLst>
                <a:ext uri="{FF2B5EF4-FFF2-40B4-BE49-F238E27FC236}">
                  <a16:creationId xmlns:a16="http://schemas.microsoft.com/office/drawing/2014/main" id="{656AA552-7D83-774D-A04F-D5A96EC5B383}"/>
                </a:ext>
              </a:extLst>
            </p:cNvPr>
            <p:cNvCxnSpPr>
              <a:cxnSpLocks/>
            </p:cNvCxnSpPr>
            <p:nvPr/>
          </p:nvCxnSpPr>
          <p:spPr>
            <a:xfrm>
              <a:off x="3555872" y="3584272"/>
              <a:ext cx="3017405" cy="0"/>
            </a:xfrm>
            <a:prstGeom prst="line">
              <a:avLst/>
            </a:prstGeom>
            <a:ln w="19050">
              <a:solidFill>
                <a:srgbClr val="355C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2376240" y="3352149"/>
              <a:ext cx="1909543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Work Experience</a:t>
              </a:r>
              <a:endParaRPr kumimoji="0" lang="uk-UA" sz="16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135088" y="3753827"/>
              <a:ext cx="3429753" cy="8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135"/>
                </a:spcBef>
                <a:spcAft>
                  <a:spcPts val="13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Ville</a:t>
              </a:r>
            </a:p>
            <a:p>
              <a:pPr algn="just">
                <a:lnSpc>
                  <a:spcPct val="120000"/>
                </a:lnSpc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135088" y="4602407"/>
              <a:ext cx="3429753" cy="8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135"/>
                </a:spcBef>
                <a:spcAft>
                  <a:spcPts val="13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Ville</a:t>
              </a:r>
            </a:p>
            <a:p>
              <a:pPr algn="just">
                <a:lnSpc>
                  <a:spcPct val="120000"/>
                </a:lnSpc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3135088" y="5450987"/>
              <a:ext cx="3429753" cy="8879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135"/>
                </a:spcBef>
                <a:spcAft>
                  <a:spcPts val="135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</a:p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1" u="none" strike="noStrike" kern="1200" cap="none" spc="0" normalizeH="0" baseline="0" noProof="0" dirty="0" err="1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0" i="1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Ville</a:t>
              </a:r>
            </a:p>
            <a:p>
              <a:pPr algn="just">
                <a:lnSpc>
                  <a:spcPct val="120000"/>
                </a:lnSpc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Nullam faucibus augue id velit luctus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Lorem ipsum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dolor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amet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consectetur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adipiscing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Nullam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faucibus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augue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id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velit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luctus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maximus</a:t>
              </a:r>
              <a:r>
                <a:rPr kumimoji="0" lang="uk-UA" sz="1000" b="0" i="0" u="none" strike="noStrike" kern="1200" cap="none" spc="0" normalizeH="0" baseline="0" noProof="0" dirty="0">
                  <a:ln>
                    <a:noFill/>
                  </a:ln>
                  <a:solidFill>
                    <a:srgbClr val="474343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</a:t>
              </a:r>
            </a:p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88" name="Прямая соединительная линия 148">
              <a:extLst>
                <a:ext uri="{FF2B5EF4-FFF2-40B4-BE49-F238E27FC236}">
                  <a16:creationId xmlns:a16="http://schemas.microsoft.com/office/drawing/2014/main" id="{6E270161-34A0-714D-946E-B7F2615007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07245" y="3914533"/>
              <a:ext cx="1" cy="2310776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Овал 149">
              <a:extLst>
                <a:ext uri="{FF2B5EF4-FFF2-40B4-BE49-F238E27FC236}">
                  <a16:creationId xmlns:a16="http://schemas.microsoft.com/office/drawing/2014/main" id="{620C4377-E995-F847-8AE2-9CC68ADA80F1}"/>
                </a:ext>
              </a:extLst>
            </p:cNvPr>
            <p:cNvSpPr/>
            <p:nvPr/>
          </p:nvSpPr>
          <p:spPr>
            <a:xfrm>
              <a:off x="2949221" y="3849034"/>
              <a:ext cx="107064" cy="654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" name="Овал 150">
              <a:extLst>
                <a:ext uri="{FF2B5EF4-FFF2-40B4-BE49-F238E27FC236}">
                  <a16:creationId xmlns:a16="http://schemas.microsoft.com/office/drawing/2014/main" id="{87335B8A-3A9C-4447-8572-7C715FF0D0D6}"/>
                </a:ext>
              </a:extLst>
            </p:cNvPr>
            <p:cNvSpPr/>
            <p:nvPr/>
          </p:nvSpPr>
          <p:spPr>
            <a:xfrm>
              <a:off x="2949221" y="4689405"/>
              <a:ext cx="111556" cy="654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BCC977B2-2DBF-6D4F-9C39-ED9A3C156A1A}"/>
                </a:ext>
              </a:extLst>
            </p:cNvPr>
            <p:cNvSpPr txBox="1"/>
            <p:nvPr/>
          </p:nvSpPr>
          <p:spPr>
            <a:xfrm>
              <a:off x="2354706" y="3772488"/>
              <a:ext cx="57373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–</a:t>
              </a:r>
              <a:endPara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41978B6-AADC-8C4B-812D-2775971AF7D4}"/>
                </a:ext>
              </a:extLst>
            </p:cNvPr>
            <p:cNvSpPr txBox="1"/>
            <p:nvPr/>
          </p:nvSpPr>
          <p:spPr>
            <a:xfrm>
              <a:off x="2354706" y="4614658"/>
              <a:ext cx="57373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–</a:t>
              </a:r>
              <a:endPara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1E3CFB4D-4B42-1945-929F-87FCD116E9CB}"/>
                </a:ext>
              </a:extLst>
            </p:cNvPr>
            <p:cNvSpPr txBox="1"/>
            <p:nvPr/>
          </p:nvSpPr>
          <p:spPr>
            <a:xfrm>
              <a:off x="2354706" y="5471346"/>
              <a:ext cx="573737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–</a:t>
              </a:r>
              <a:endParaRPr kumimoji="0" lang="uk-UA" sz="10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r>
                <a:rPr kumimoji="0" lang="uk-UA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E7E6E6">
                      <a:lumMod val="25000"/>
                    </a:srgbClr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endPara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96" name="Овал 150">
              <a:extLst>
                <a:ext uri="{FF2B5EF4-FFF2-40B4-BE49-F238E27FC236}">
                  <a16:creationId xmlns:a16="http://schemas.microsoft.com/office/drawing/2014/main" id="{67C727EF-C673-2745-88DF-C55C3B2547DF}"/>
                </a:ext>
              </a:extLst>
            </p:cNvPr>
            <p:cNvSpPr/>
            <p:nvPr/>
          </p:nvSpPr>
          <p:spPr>
            <a:xfrm>
              <a:off x="2949221" y="5539703"/>
              <a:ext cx="111556" cy="6549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uk-U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59E966-F95C-6347-966E-14E95B138BE1}"/>
              </a:ext>
            </a:extLst>
          </p:cNvPr>
          <p:cNvGrpSpPr/>
          <p:nvPr/>
        </p:nvGrpSpPr>
        <p:grpSpPr>
          <a:xfrm>
            <a:off x="2330252" y="8349346"/>
            <a:ext cx="4243025" cy="338554"/>
            <a:chOff x="2330252" y="6528814"/>
            <a:chExt cx="4243025" cy="338554"/>
          </a:xfrm>
        </p:grpSpPr>
        <p:cxnSp>
          <p:nvCxnSpPr>
            <p:cNvPr id="75" name="Прямая соединительная линия 146">
              <a:extLst>
                <a:ext uri="{FF2B5EF4-FFF2-40B4-BE49-F238E27FC236}">
                  <a16:creationId xmlns:a16="http://schemas.microsoft.com/office/drawing/2014/main" id="{492A4F6E-FB12-AB41-B86D-266CEF8903B8}"/>
                </a:ext>
              </a:extLst>
            </p:cNvPr>
            <p:cNvCxnSpPr>
              <a:cxnSpLocks/>
            </p:cNvCxnSpPr>
            <p:nvPr/>
          </p:nvCxnSpPr>
          <p:spPr>
            <a:xfrm>
              <a:off x="2919308" y="6745873"/>
              <a:ext cx="3653969" cy="0"/>
            </a:xfrm>
            <a:prstGeom prst="line">
              <a:avLst/>
            </a:prstGeom>
            <a:ln w="19050">
              <a:solidFill>
                <a:srgbClr val="355CB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/>
            <p:cNvSpPr txBox="1"/>
            <p:nvPr/>
          </p:nvSpPr>
          <p:spPr>
            <a:xfrm>
              <a:off x="2330252" y="6528814"/>
              <a:ext cx="160072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355CB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Compétences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355CB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B6B157A1-F734-014B-997F-2A12001E3ECB}"/>
              </a:ext>
            </a:extLst>
          </p:cNvPr>
          <p:cNvSpPr txBox="1"/>
          <p:nvPr/>
        </p:nvSpPr>
        <p:spPr>
          <a:xfrm>
            <a:off x="2384231" y="8721930"/>
            <a:ext cx="2177044" cy="787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74343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 MySQL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Expert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FC01DE7-AD23-024A-BE95-E5D96562C5B1}"/>
              </a:ext>
            </a:extLst>
          </p:cNvPr>
          <p:cNvSpPr txBox="1"/>
          <p:nvPr/>
        </p:nvSpPr>
        <p:spPr>
          <a:xfrm>
            <a:off x="4713222" y="8721930"/>
            <a:ext cx="1860055" cy="525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474343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Sony Vegas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474343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Expert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73BE107-C3A7-DD4C-926D-CA6375D21BE1}"/>
              </a:ext>
            </a:extLst>
          </p:cNvPr>
          <p:cNvGrpSpPr/>
          <p:nvPr/>
        </p:nvGrpSpPr>
        <p:grpSpPr>
          <a:xfrm>
            <a:off x="225424" y="8887882"/>
            <a:ext cx="1897308" cy="636502"/>
            <a:chOff x="225424" y="8364661"/>
            <a:chExt cx="1897308" cy="636502"/>
          </a:xfrm>
        </p:grpSpPr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37D2A8FC-595E-C54F-ACC0-C63D84D09387}"/>
                </a:ext>
              </a:extLst>
            </p:cNvPr>
            <p:cNvSpPr txBox="1"/>
            <p:nvPr/>
          </p:nvSpPr>
          <p:spPr>
            <a:xfrm>
              <a:off x="225425" y="8737245"/>
              <a:ext cx="1897307" cy="263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30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Cinéma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, Lecture, Sport</a:t>
              </a: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02FF3E4-DF06-0E46-99C7-D04734B9F964}"/>
                </a:ext>
              </a:extLst>
            </p:cNvPr>
            <p:cNvGrpSpPr/>
            <p:nvPr/>
          </p:nvGrpSpPr>
          <p:grpSpPr>
            <a:xfrm>
              <a:off x="225424" y="8364661"/>
              <a:ext cx="1897307" cy="338554"/>
              <a:chOff x="225424" y="8364661"/>
              <a:chExt cx="1897307" cy="338554"/>
            </a:xfrm>
          </p:grpSpPr>
          <p:sp>
            <p:nvSpPr>
              <p:cNvPr id="153" name="TextBox 152">
                <a:extLst>
                  <a:ext uri="{FF2B5EF4-FFF2-40B4-BE49-F238E27FC236}">
                    <a16:creationId xmlns:a16="http://schemas.microsoft.com/office/drawing/2014/main" id="{B6D6722E-33F5-E047-97DF-98514B551455}"/>
                  </a:ext>
                </a:extLst>
              </p:cNvPr>
              <p:cNvSpPr txBox="1"/>
              <p:nvPr/>
            </p:nvSpPr>
            <p:spPr>
              <a:xfrm>
                <a:off x="225424" y="8364661"/>
                <a:ext cx="18973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Hobbies</a:t>
                </a:r>
              </a:p>
            </p:txBody>
          </p:sp>
          <p:cxnSp>
            <p:nvCxnSpPr>
              <p:cNvPr id="155" name="Прямая соединительная линия 146">
                <a:extLst>
                  <a:ext uri="{FF2B5EF4-FFF2-40B4-BE49-F238E27FC236}">
                    <a16:creationId xmlns:a16="http://schemas.microsoft.com/office/drawing/2014/main" id="{8526C783-078F-B448-B822-50CFB3C7AA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75753" y="8581720"/>
                <a:ext cx="608465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C54CE88F-9C96-6045-B3EA-81A0319C8A05}"/>
              </a:ext>
            </a:extLst>
          </p:cNvPr>
          <p:cNvGrpSpPr/>
          <p:nvPr/>
        </p:nvGrpSpPr>
        <p:grpSpPr>
          <a:xfrm>
            <a:off x="225424" y="7312218"/>
            <a:ext cx="1897308" cy="1197227"/>
            <a:chOff x="225424" y="6772424"/>
            <a:chExt cx="1897308" cy="1197227"/>
          </a:xfrm>
        </p:grpSpPr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EDF3010F-401C-384C-8FFE-82A97CB5A220}"/>
                </a:ext>
              </a:extLst>
            </p:cNvPr>
            <p:cNvGrpSpPr/>
            <p:nvPr/>
          </p:nvGrpSpPr>
          <p:grpSpPr>
            <a:xfrm>
              <a:off x="225424" y="6772424"/>
              <a:ext cx="1897308" cy="1197227"/>
              <a:chOff x="225424" y="3855979"/>
              <a:chExt cx="1897308" cy="1197227"/>
            </a:xfrm>
          </p:grpSpPr>
          <p:sp>
            <p:nvSpPr>
              <p:cNvPr id="141" name="TextBox 140">
                <a:extLst>
                  <a:ext uri="{FF2B5EF4-FFF2-40B4-BE49-F238E27FC236}">
                    <a16:creationId xmlns:a16="http://schemas.microsoft.com/office/drawing/2014/main" id="{644488B0-97DD-FE49-8D07-01633729651C}"/>
                  </a:ext>
                </a:extLst>
              </p:cNvPr>
              <p:cNvSpPr txBox="1"/>
              <p:nvPr/>
            </p:nvSpPr>
            <p:spPr>
              <a:xfrm>
                <a:off x="225425" y="4235290"/>
                <a:ext cx="1897307" cy="817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Innovant, </a:t>
                </a:r>
                <a:r>
                  <a:rPr lang="en-US" sz="1000" dirty="0">
                    <a:solidFill>
                      <a:prstClr val="white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rganisé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1000" dirty="0">
                    <a:solidFill>
                      <a:prstClr val="white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érieux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Ponctuel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Créatif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Communicant,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Motivé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Souple, Endurant,…</a:t>
                </a:r>
              </a:p>
            </p:txBody>
          </p:sp>
          <p:sp>
            <p:nvSpPr>
              <p:cNvPr id="142" name="TextBox 141">
                <a:extLst>
                  <a:ext uri="{FF2B5EF4-FFF2-40B4-BE49-F238E27FC236}">
                    <a16:creationId xmlns:a16="http://schemas.microsoft.com/office/drawing/2014/main" id="{0ACAD04A-B7B5-3149-9BBD-27D30C1542F6}"/>
                  </a:ext>
                </a:extLst>
              </p:cNvPr>
              <p:cNvSpPr txBox="1"/>
              <p:nvPr/>
            </p:nvSpPr>
            <p:spPr>
              <a:xfrm>
                <a:off x="225424" y="3855979"/>
                <a:ext cx="18973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Personnalité</a:t>
                </a:r>
                <a:endPara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cxnSp>
          <p:nvCxnSpPr>
            <p:cNvPr id="156" name="Прямая соединительная линия 146">
              <a:extLst>
                <a:ext uri="{FF2B5EF4-FFF2-40B4-BE49-F238E27FC236}">
                  <a16:creationId xmlns:a16="http://schemas.microsoft.com/office/drawing/2014/main" id="{B475F591-A248-C443-8E2D-B454FD9BAEF0}"/>
                </a:ext>
              </a:extLst>
            </p:cNvPr>
            <p:cNvCxnSpPr>
              <a:cxnSpLocks/>
            </p:cNvCxnSpPr>
            <p:nvPr/>
          </p:nvCxnSpPr>
          <p:spPr>
            <a:xfrm>
              <a:off x="1677368" y="7000293"/>
              <a:ext cx="338827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EAD8BAF-35D4-1941-BC02-3802DE85BB08}"/>
              </a:ext>
            </a:extLst>
          </p:cNvPr>
          <p:cNvGrpSpPr/>
          <p:nvPr/>
        </p:nvGrpSpPr>
        <p:grpSpPr>
          <a:xfrm>
            <a:off x="225424" y="5833124"/>
            <a:ext cx="1897308" cy="1100656"/>
            <a:chOff x="225424" y="5394048"/>
            <a:chExt cx="1897308" cy="110065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9D77C9E-C4ED-A14E-A43E-E2415306761B}"/>
                </a:ext>
              </a:extLst>
            </p:cNvPr>
            <p:cNvGrpSpPr/>
            <p:nvPr/>
          </p:nvGrpSpPr>
          <p:grpSpPr>
            <a:xfrm>
              <a:off x="225424" y="5394048"/>
              <a:ext cx="1897308" cy="1100656"/>
              <a:chOff x="225424" y="3855979"/>
              <a:chExt cx="1897308" cy="1100656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225425" y="4246441"/>
                <a:ext cx="1897307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Français</a:t>
                </a: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Avancé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Allemand</a:t>
                </a: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Avancé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Espagnol</a:t>
                </a:r>
                <a:r>
                  <a:rPr kumimoji="0" lang="en-US" sz="10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–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Avancé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25424" y="3855979"/>
                <a:ext cx="18973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Langues</a:t>
                </a:r>
                <a:endPara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cxnSp>
          <p:nvCxnSpPr>
            <p:cNvPr id="157" name="Прямая соединительная линия 146">
              <a:extLst>
                <a:ext uri="{FF2B5EF4-FFF2-40B4-BE49-F238E27FC236}">
                  <a16:creationId xmlns:a16="http://schemas.microsoft.com/office/drawing/2014/main" id="{454BB71F-8BAC-E54E-A1FE-8DFD085D10B5}"/>
                </a:ext>
              </a:extLst>
            </p:cNvPr>
            <p:cNvCxnSpPr>
              <a:cxnSpLocks/>
            </p:cNvCxnSpPr>
            <p:nvPr/>
          </p:nvCxnSpPr>
          <p:spPr>
            <a:xfrm>
              <a:off x="1475477" y="5621812"/>
              <a:ext cx="40874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9DB7E65-2AF7-9541-A2E7-1DE22A6B4765}"/>
              </a:ext>
            </a:extLst>
          </p:cNvPr>
          <p:cNvGrpSpPr/>
          <p:nvPr/>
        </p:nvGrpSpPr>
        <p:grpSpPr>
          <a:xfrm>
            <a:off x="225424" y="3748232"/>
            <a:ext cx="1897308" cy="1706454"/>
            <a:chOff x="225424" y="3434259"/>
            <a:chExt cx="1897308" cy="1706454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9AA50D5-A1F5-1540-AE77-30257FDEB09B}"/>
                </a:ext>
              </a:extLst>
            </p:cNvPr>
            <p:cNvGrpSpPr/>
            <p:nvPr/>
          </p:nvGrpSpPr>
          <p:grpSpPr>
            <a:xfrm>
              <a:off x="225424" y="3434259"/>
              <a:ext cx="1897308" cy="1706454"/>
              <a:chOff x="225424" y="1643313"/>
              <a:chExt cx="1897308" cy="1706454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225425" y="1643313"/>
                <a:ext cx="18973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Profil</a:t>
                </a:r>
                <a:endParaRPr kumimoji="0" lang="uk-UA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51" name="Прямоугольник 50"/>
              <p:cNvSpPr/>
              <p:nvPr/>
            </p:nvSpPr>
            <p:spPr>
              <a:xfrm>
                <a:off x="225424" y="1977853"/>
                <a:ext cx="1753983" cy="1371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Morbi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Imperdiet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Nullam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Faucibus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Augue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Id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Velit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Luctus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Maximus. </a:t>
                </a:r>
              </a:p>
            </p:txBody>
          </p:sp>
        </p:grpSp>
        <p:cxnSp>
          <p:nvCxnSpPr>
            <p:cNvPr id="158" name="Прямая соединительная линия 146">
              <a:extLst>
                <a:ext uri="{FF2B5EF4-FFF2-40B4-BE49-F238E27FC236}">
                  <a16:creationId xmlns:a16="http://schemas.microsoft.com/office/drawing/2014/main" id="{FED94591-E248-664E-A475-7AF4EA44A7CE}"/>
                </a:ext>
              </a:extLst>
            </p:cNvPr>
            <p:cNvCxnSpPr>
              <a:cxnSpLocks/>
            </p:cNvCxnSpPr>
            <p:nvPr/>
          </p:nvCxnSpPr>
          <p:spPr>
            <a:xfrm>
              <a:off x="1103586" y="3644479"/>
              <a:ext cx="780632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2D0772E-7A66-D343-9C99-326DF4041CD9}"/>
              </a:ext>
            </a:extLst>
          </p:cNvPr>
          <p:cNvGrpSpPr/>
          <p:nvPr/>
        </p:nvGrpSpPr>
        <p:grpSpPr>
          <a:xfrm>
            <a:off x="214528" y="1903085"/>
            <a:ext cx="2109769" cy="1529054"/>
            <a:chOff x="214528" y="1643313"/>
            <a:chExt cx="2109769" cy="1529054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F1746D7-7F42-8B48-BDC2-8ECAF33266BA}"/>
                </a:ext>
              </a:extLst>
            </p:cNvPr>
            <p:cNvGrpSpPr/>
            <p:nvPr/>
          </p:nvGrpSpPr>
          <p:grpSpPr>
            <a:xfrm>
              <a:off x="214528" y="1643313"/>
              <a:ext cx="2109769" cy="1529054"/>
              <a:chOff x="214528" y="6332416"/>
              <a:chExt cx="2109769" cy="1529054"/>
            </a:xfrm>
          </p:grpSpPr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47C1473-D1C7-E142-A02E-47789B8013E1}"/>
                  </a:ext>
                </a:extLst>
              </p:cNvPr>
              <p:cNvSpPr txBox="1"/>
              <p:nvPr/>
            </p:nvSpPr>
            <p:spPr>
              <a:xfrm>
                <a:off x="214528" y="6705000"/>
                <a:ext cx="2109769" cy="1156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000 111 333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example@email.com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facebook.com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alexdd</a:t>
                </a:r>
                <a:endPara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twitter.com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/add</a:t>
                </a:r>
              </a:p>
              <a:p>
                <a:pPr marL="0" marR="0" lvl="0" indent="0" algn="just" defTabSz="457200" rtl="0" eaLnBrk="1" fontAlgn="auto" latinLnBrk="0" hangingPunct="1">
                  <a:lnSpc>
                    <a:spcPct val="120000"/>
                  </a:lnSpc>
                  <a:spcBef>
                    <a:spcPts val="0"/>
                  </a:spcBef>
                  <a:spcAft>
                    <a:spcPts val="300"/>
                  </a:spcAft>
                  <a:buClr>
                    <a:srgbClr val="00B0F0"/>
                  </a:buClr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linkedin.com</a:t>
                </a:r>
                <a:r>
                  <a:rPr kumimoji="0" lang="en-US" sz="10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/add</a:t>
                </a: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718BA82E-DB6D-5846-8AA0-4A81F54AB76F}"/>
                  </a:ext>
                </a:extLst>
              </p:cNvPr>
              <p:cNvSpPr txBox="1"/>
              <p:nvPr/>
            </p:nvSpPr>
            <p:spPr>
              <a:xfrm>
                <a:off x="214528" y="6332416"/>
                <a:ext cx="138438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Contact</a:t>
                </a:r>
              </a:p>
            </p:txBody>
          </p:sp>
        </p:grpSp>
        <p:cxnSp>
          <p:nvCxnSpPr>
            <p:cNvPr id="159" name="Прямая соединительная линия 146">
              <a:extLst>
                <a:ext uri="{FF2B5EF4-FFF2-40B4-BE49-F238E27FC236}">
                  <a16:creationId xmlns:a16="http://schemas.microsoft.com/office/drawing/2014/main" id="{5392F776-E536-0E48-8753-2BE0F97CE0B4}"/>
                </a:ext>
              </a:extLst>
            </p:cNvPr>
            <p:cNvCxnSpPr>
              <a:cxnSpLocks/>
            </p:cNvCxnSpPr>
            <p:nvPr/>
          </p:nvCxnSpPr>
          <p:spPr>
            <a:xfrm>
              <a:off x="1282287" y="1862976"/>
              <a:ext cx="601931" cy="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" name="Image 102" descr="Une image contenant personne, homme, posant, mâle&#10;&#10;Description générée automatiquement">
            <a:extLst>
              <a:ext uri="{FF2B5EF4-FFF2-40B4-BE49-F238E27FC236}">
                <a16:creationId xmlns:a16="http://schemas.microsoft.com/office/drawing/2014/main" id="{2C518842-84BE-A9C0-4C3B-BE856007AC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3704"/>
          <a:stretch/>
        </p:blipFill>
        <p:spPr>
          <a:xfrm>
            <a:off x="364265" y="255568"/>
            <a:ext cx="1478641" cy="1488662"/>
          </a:xfrm>
          <a:prstGeom prst="ellipse">
            <a:avLst/>
          </a:prstGeom>
          <a:ln w="38100">
            <a:solidFill>
              <a:schemeClr val="bg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66577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8831849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</a:ln>
      </a:spPr>
      <a:bodyPr wrap="square" rtlCol="0">
        <a:spAutoFit/>
      </a:bodyPr>
      <a:lstStyle>
        <a:defPPr>
          <a:defRPr sz="2800" b="1" dirty="0" smtClean="0">
            <a:solidFill>
              <a:srgbClr val="EAECD4"/>
            </a:solidFill>
            <a:latin typeface="Arial Black" panose="020B0A04020102020204" pitchFamily="34" charset="0"/>
            <a:ea typeface="Open Sans Semibold" panose="020B0706030804020204" pitchFamily="34" charset="0"/>
            <a:cs typeface="Open Sans Semibold" panose="020B07060308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3962</TotalTime>
  <Words>580</Words>
  <Application>Microsoft Macintosh PowerPoint</Application>
  <PresentationFormat>Format A4 (210 x 297 mm)</PresentationFormat>
  <Paragraphs>91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Calibri</vt:lpstr>
      <vt:lpstr>Open Sans</vt:lpstr>
      <vt:lpstr>Wingdings</vt:lpstr>
      <vt:lpstr>Calibri Light</vt:lpstr>
      <vt:lpstr>Arial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443</cp:revision>
  <dcterms:created xsi:type="dcterms:W3CDTF">2019-07-01T12:35:06Z</dcterms:created>
  <dcterms:modified xsi:type="dcterms:W3CDTF">2024-02-16T10:01:29Z</dcterms:modified>
</cp:coreProperties>
</file>