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7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/>
              <a:t>ALICIA DO</a:t>
            </a:r>
            <a:endParaRPr lang="fr-FR" sz="2400" dirty="0"/>
          </a:p>
          <a:p>
            <a:r>
              <a:rPr lang="fr-FR" sz="1600" i="1" dirty="0">
                <a:solidFill>
                  <a:srgbClr val="7F7F7F"/>
                </a:solidFill>
              </a:rPr>
              <a:t>TITRE DU POSTE RECHERCHE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Adresse :        Mon adresse, ma rue ma ville</a:t>
            </a:r>
          </a:p>
          <a:p>
            <a:r>
              <a:rPr lang="fr-FR" sz="1200" dirty="0"/>
              <a:t>Téléphone :   01 02 03 04 05</a:t>
            </a:r>
          </a:p>
          <a:p>
            <a:r>
              <a:rPr lang="fr-FR" sz="1200" dirty="0"/>
              <a:t>Email :            </a:t>
            </a:r>
            <a:r>
              <a:rPr lang="fr-FR" sz="1200" dirty="0" err="1"/>
              <a:t>monemail@email.com</a:t>
            </a:r>
            <a:endParaRPr lang="fr-FR" sz="1200" dirty="0"/>
          </a:p>
          <a:p>
            <a:r>
              <a:rPr lang="fr-FR" sz="1200" dirty="0"/>
              <a:t>Site Web :      http://</a:t>
            </a:r>
            <a:r>
              <a:rPr lang="fr-FR" sz="1200" dirty="0" err="1"/>
              <a:t>monsite.com</a:t>
            </a:r>
            <a:endParaRPr lang="fr-FR" sz="12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3510717"/>
            <a:ext cx="298443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2872706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1091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COMPETENCE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819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COMPETENCES PROFESSIONNELLES</a:t>
            </a:r>
          </a:p>
        </p:txBody>
      </p:sp>
      <p:cxnSp>
        <p:nvCxnSpPr>
          <p:cNvPr id="48" name="Connecteur droit 47"/>
          <p:cNvCxnSpPr/>
          <p:nvPr/>
        </p:nvCxnSpPr>
        <p:spPr>
          <a:xfrm>
            <a:off x="19953" y="7303673"/>
            <a:ext cx="284239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39266" y="755753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70285" y="7465877"/>
            <a:ext cx="6876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ANGLAIS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9266" y="7822851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70285" y="7731189"/>
            <a:ext cx="7559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FRANCAIS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34787" y="808750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58941" y="7995844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ESPAGNOL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758417" y="755753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606017" y="7557539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45716" y="782285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45716" y="811172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606017" y="7822851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606017" y="8111176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25287" y="6927095"/>
            <a:ext cx="8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LANGUES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29089" y="123794"/>
            <a:ext cx="839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</a:rPr>
              <a:t>PROFIL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323768" y="695642"/>
            <a:ext cx="3917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Décrivez</a:t>
            </a:r>
            <a:r>
              <a:rPr lang="en-GB" sz="1100" dirty="0"/>
              <a:t> en </a:t>
            </a:r>
            <a:r>
              <a:rPr lang="en-GB" sz="1100" dirty="0" err="1"/>
              <a:t>quelques</a:t>
            </a:r>
            <a:r>
              <a:rPr lang="en-GB" sz="1100" dirty="0"/>
              <a:t> </a:t>
            </a:r>
            <a:r>
              <a:rPr lang="en-GB" sz="1100" dirty="0" err="1"/>
              <a:t>lignes</a:t>
            </a:r>
            <a:r>
              <a:rPr lang="en-GB" sz="1100" dirty="0"/>
              <a:t> </a:t>
            </a:r>
            <a:r>
              <a:rPr lang="en-GB" sz="1100" dirty="0" err="1"/>
              <a:t>votre</a:t>
            </a:r>
            <a:r>
              <a:rPr lang="en-GB" sz="1100" dirty="0"/>
              <a:t> </a:t>
            </a:r>
            <a:r>
              <a:rPr lang="en-GB" sz="1100" dirty="0" err="1"/>
              <a:t>parcours</a:t>
            </a:r>
            <a:r>
              <a:rPr lang="en-GB" sz="1100" dirty="0"/>
              <a:t> </a:t>
            </a:r>
            <a:r>
              <a:rPr lang="en-GB" sz="1100" dirty="0" err="1"/>
              <a:t>professionnel</a:t>
            </a:r>
            <a:r>
              <a:rPr lang="en-GB" sz="1100" dirty="0"/>
              <a:t>, </a:t>
            </a:r>
            <a:r>
              <a:rPr lang="en-GB" sz="1100" dirty="0" err="1"/>
              <a:t>vos</a:t>
            </a:r>
            <a:r>
              <a:rPr lang="en-GB" sz="1100" dirty="0"/>
              <a:t> </a:t>
            </a:r>
            <a:r>
              <a:rPr lang="en-GB" sz="1100" dirty="0" err="1"/>
              <a:t>compétences</a:t>
            </a:r>
            <a:r>
              <a:rPr lang="en-GB" sz="1100" dirty="0"/>
              <a:t> </a:t>
            </a:r>
            <a:r>
              <a:rPr lang="en-GB" sz="1100" dirty="0" err="1"/>
              <a:t>clés</a:t>
            </a:r>
            <a:r>
              <a:rPr lang="en-GB" sz="1100" dirty="0"/>
              <a:t> pour le poste et </a:t>
            </a:r>
            <a:r>
              <a:rPr lang="en-GB" sz="1100" dirty="0" err="1"/>
              <a:t>vos</a:t>
            </a:r>
            <a:r>
              <a:rPr lang="en-GB" sz="1100" dirty="0"/>
              <a:t> </a:t>
            </a:r>
            <a:r>
              <a:rPr lang="en-GB" sz="1100" dirty="0" err="1"/>
              <a:t>objectifs</a:t>
            </a:r>
            <a:r>
              <a:rPr lang="en-GB" sz="1100" dirty="0"/>
              <a:t> de </a:t>
            </a:r>
            <a:r>
              <a:rPr lang="en-GB" sz="1100" dirty="0" err="1"/>
              <a:t>carrière</a:t>
            </a:r>
            <a:r>
              <a:rPr lang="en-GB" sz="1100" dirty="0"/>
              <a:t>. </a:t>
            </a:r>
            <a:r>
              <a:rPr lang="en-GB" sz="1100" dirty="0" err="1"/>
              <a:t>Ceci</a:t>
            </a:r>
            <a:r>
              <a:rPr lang="en-GB" sz="1100" dirty="0"/>
              <a:t> </a:t>
            </a:r>
            <a:r>
              <a:rPr lang="en-GB" sz="1100" dirty="0" err="1"/>
              <a:t>est</a:t>
            </a:r>
            <a:r>
              <a:rPr lang="en-GB" sz="1100" dirty="0"/>
              <a:t> en fait </a:t>
            </a:r>
            <a:r>
              <a:rPr lang="en-GB" sz="1100" dirty="0" err="1"/>
              <a:t>une</a:t>
            </a:r>
            <a:r>
              <a:rPr lang="en-GB" sz="1100" dirty="0"/>
              <a:t> introduction </a:t>
            </a:r>
            <a:r>
              <a:rPr lang="en-GB" sz="1100" dirty="0" err="1"/>
              <a:t>à</a:t>
            </a:r>
            <a:r>
              <a:rPr lang="en-GB" sz="1100" dirty="0"/>
              <a:t> </a:t>
            </a:r>
            <a:r>
              <a:rPr lang="en-GB" sz="1100" dirty="0" err="1"/>
              <a:t>votre</a:t>
            </a:r>
            <a:r>
              <a:rPr lang="en-GB" sz="1100" dirty="0"/>
              <a:t> </a:t>
            </a:r>
            <a:r>
              <a:rPr lang="en-GB" sz="1100" dirty="0" err="1"/>
              <a:t>lettre</a:t>
            </a:r>
            <a:r>
              <a:rPr lang="en-GB" sz="1100" dirty="0"/>
              <a:t> de motivation. </a:t>
            </a:r>
            <a:r>
              <a:rPr lang="en-GB" sz="1100" dirty="0" err="1"/>
              <a:t>Vous</a:t>
            </a:r>
            <a:r>
              <a:rPr lang="en-GB" sz="1100" dirty="0"/>
              <a:t> </a:t>
            </a:r>
            <a:r>
              <a:rPr lang="en-GB" sz="1100" dirty="0" err="1"/>
              <a:t>pouvez</a:t>
            </a:r>
            <a:r>
              <a:rPr lang="en-GB" sz="1100" dirty="0"/>
              <a:t> les </a:t>
            </a:r>
            <a:r>
              <a:rPr lang="en-GB" sz="1100" dirty="0" err="1"/>
              <a:t>présenter</a:t>
            </a:r>
            <a:r>
              <a:rPr lang="en-GB" sz="1100" dirty="0"/>
              <a:t> sous </a:t>
            </a:r>
            <a:r>
              <a:rPr lang="en-GB" sz="1100" dirty="0" err="1"/>
              <a:t>forme</a:t>
            </a:r>
            <a:r>
              <a:rPr lang="en-GB" sz="1100" dirty="0"/>
              <a:t> de </a:t>
            </a:r>
            <a:r>
              <a:rPr lang="en-GB" sz="1100" dirty="0" err="1"/>
              <a:t>puces</a:t>
            </a:r>
            <a:r>
              <a:rPr lang="en-GB" sz="1100" dirty="0"/>
              <a:t> </a:t>
            </a:r>
            <a:r>
              <a:rPr lang="en-GB" sz="1100" dirty="0" err="1"/>
              <a:t>ou</a:t>
            </a:r>
            <a:r>
              <a:rPr lang="en-GB" sz="1100" dirty="0"/>
              <a:t> en </a:t>
            </a:r>
            <a:r>
              <a:rPr lang="en-GB" sz="1100" dirty="0" err="1"/>
              <a:t>texte</a:t>
            </a:r>
            <a:r>
              <a:rPr lang="en-GB" sz="1100" dirty="0"/>
              <a:t> plain.</a:t>
            </a:r>
            <a:r>
              <a:rPr lang="fr-FR" sz="1100" dirty="0">
                <a:effectLst/>
              </a:rPr>
              <a:t> 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3523806" y="1707065"/>
            <a:ext cx="3251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EXEPERIENCE PROFESSIONNELLE</a:t>
            </a:r>
          </a:p>
        </p:txBody>
      </p:sp>
      <p:cxnSp>
        <p:nvCxnSpPr>
          <p:cNvPr id="67" name="Connecteur droit 66"/>
          <p:cNvCxnSpPr/>
          <p:nvPr/>
        </p:nvCxnSpPr>
        <p:spPr>
          <a:xfrm>
            <a:off x="3323768" y="2126768"/>
            <a:ext cx="425173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34704"/>
              </p:ext>
            </p:extLst>
          </p:nvPr>
        </p:nvGraphicFramePr>
        <p:xfrm>
          <a:off x="3250816" y="2329606"/>
          <a:ext cx="3936108" cy="33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7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129657" y="5844040"/>
            <a:ext cx="137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FORMATION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3200016" y="6239420"/>
            <a:ext cx="4131644" cy="606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46222"/>
              </p:ext>
            </p:extLst>
          </p:nvPr>
        </p:nvGraphicFramePr>
        <p:xfrm>
          <a:off x="3200016" y="6451381"/>
          <a:ext cx="3936108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,  </a:t>
                      </a:r>
                      <a:b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</a:b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les options 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 </a:t>
                      </a:r>
                      <a:b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</a:b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les options 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 </a:t>
                      </a:r>
                      <a:b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</a:b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les options 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627867" y="8700100"/>
            <a:ext cx="100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3200016" y="9111028"/>
            <a:ext cx="4142024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147723" y="9285179"/>
            <a:ext cx="3884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0000"/>
                </a:solidFill>
              </a:rPr>
              <a:t>Décrivez vos centres d'intérêts ou autres informations qui vous semblent important de faire apparaître sur votre CV.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6173" y="0"/>
            <a:ext cx="286677" cy="10688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3" y="206081"/>
            <a:ext cx="3135765" cy="2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162217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628</Words>
  <Application>Microsoft Macintosh PowerPoint</Application>
  <PresentationFormat>Personnalisé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34</cp:revision>
  <dcterms:created xsi:type="dcterms:W3CDTF">2014-11-24T12:24:05Z</dcterms:created>
  <dcterms:modified xsi:type="dcterms:W3CDTF">2020-11-18T15:11:39Z</dcterms:modified>
</cp:coreProperties>
</file>