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D1DD"/>
    <a:srgbClr val="CDEAE7"/>
    <a:srgbClr val="A0D8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/>
    <p:restoredTop sz="94694"/>
  </p:normalViewPr>
  <p:slideViewPr>
    <p:cSldViewPr snapToGrid="0" snapToObjects="1">
      <p:cViewPr varScale="1">
        <p:scale>
          <a:sx n="84" d="100"/>
          <a:sy n="84" d="100"/>
        </p:scale>
        <p:origin x="3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07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81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7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34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06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90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47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60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48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45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77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A7772-50E1-F149-88DD-2E3C833247E9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564C1-1FE4-D94D-9BB8-4E081829F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24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05728" cy="9906000"/>
          </a:xfrm>
          <a:prstGeom prst="rect">
            <a:avLst/>
          </a:prstGeom>
        </p:spPr>
      </p:pic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14804"/>
              </p:ext>
            </p:extLst>
          </p:nvPr>
        </p:nvGraphicFramePr>
        <p:xfrm>
          <a:off x="2104464" y="2359738"/>
          <a:ext cx="4628428" cy="2667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2"/>
                          </a:solidFill>
                          <a:effectLst/>
                          <a:latin typeface="Arial"/>
                          <a:cs typeface="Arial"/>
                        </a:rPr>
                        <a:t>Expériences</a:t>
                      </a:r>
                      <a:r>
                        <a:rPr lang="fr-FR" sz="1600" baseline="0" dirty="0">
                          <a:solidFill>
                            <a:schemeClr val="tx2"/>
                          </a:solidFill>
                          <a:effectLst/>
                          <a:latin typeface="Arial"/>
                          <a:cs typeface="Arial"/>
                        </a:rPr>
                        <a:t> professionnelles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044483"/>
              </p:ext>
            </p:extLst>
          </p:nvPr>
        </p:nvGraphicFramePr>
        <p:xfrm>
          <a:off x="2104464" y="5204446"/>
          <a:ext cx="4628428" cy="14667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2"/>
                          </a:solidFill>
                          <a:effectLst/>
                          <a:latin typeface="Arial"/>
                          <a:cs typeface="Arial"/>
                        </a:rPr>
                        <a:t>Formation</a:t>
                      </a:r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200" b="1" i="0" kern="1200" dirty="0" err="1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200" b="1" i="0" kern="1200" dirty="0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i="0" kern="1200" dirty="0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400" b="1" i="0" kern="1200" dirty="0" err="1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400" b="1" i="0" kern="1200" dirty="0">
                          <a:solidFill>
                            <a:srgbClr val="ACD1D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Ellipse 9"/>
          <p:cNvSpPr/>
          <p:nvPr/>
        </p:nvSpPr>
        <p:spPr>
          <a:xfrm>
            <a:off x="1903296" y="2436850"/>
            <a:ext cx="201168" cy="201168"/>
          </a:xfrm>
          <a:prstGeom prst="ellipse">
            <a:avLst/>
          </a:prstGeom>
          <a:solidFill>
            <a:srgbClr val="A0D8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1922633" y="5272633"/>
            <a:ext cx="201168" cy="201168"/>
          </a:xfrm>
          <a:prstGeom prst="ellipse">
            <a:avLst/>
          </a:prstGeom>
          <a:solidFill>
            <a:srgbClr val="A0D8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33534"/>
              </p:ext>
            </p:extLst>
          </p:nvPr>
        </p:nvGraphicFramePr>
        <p:xfrm>
          <a:off x="2104464" y="6981974"/>
          <a:ext cx="3729166" cy="1143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2"/>
                          </a:solidFill>
                          <a:effectLst/>
                          <a:latin typeface="Arial"/>
                          <a:cs typeface="Arial"/>
                        </a:rPr>
                        <a:t>Langues</a:t>
                      </a:r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Français</a:t>
                      </a:r>
                      <a:endParaRPr lang="en-GB" sz="1100" b="1" kern="1200" dirty="0">
                        <a:solidFill>
                          <a:srgbClr val="1F497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Langue maternelle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Anglais</a:t>
                      </a:r>
                      <a:endParaRPr lang="en-GB" sz="1100" b="1" kern="1200" dirty="0">
                        <a:solidFill>
                          <a:srgbClr val="1F497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Courant – TOEIC 780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Chinois</a:t>
                      </a:r>
                      <a:endParaRPr lang="en-GB" sz="1100" b="1" kern="1200" dirty="0">
                        <a:solidFill>
                          <a:srgbClr val="1F497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Lu et Parlé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Ellipse 12"/>
          <p:cNvSpPr/>
          <p:nvPr/>
        </p:nvSpPr>
        <p:spPr>
          <a:xfrm>
            <a:off x="1922633" y="7059899"/>
            <a:ext cx="201168" cy="201168"/>
          </a:xfrm>
          <a:prstGeom prst="ellipse">
            <a:avLst/>
          </a:prstGeom>
          <a:solidFill>
            <a:srgbClr val="A0D8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384789" y="918037"/>
            <a:ext cx="3303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CDEAE7"/>
                </a:solidFill>
                <a:latin typeface="Arial"/>
                <a:cs typeface="Arial"/>
              </a:rPr>
              <a:t>Adresse :</a:t>
            </a:r>
            <a:r>
              <a:rPr lang="fr-FR" sz="1400" b="1" dirty="0">
                <a:solidFill>
                  <a:schemeClr val="tx2"/>
                </a:solidFill>
                <a:latin typeface="Arial"/>
                <a:cs typeface="Arial"/>
              </a:rPr>
              <a:t>	</a:t>
            </a:r>
            <a:r>
              <a:rPr lang="fr-FR" sz="1400" dirty="0">
                <a:solidFill>
                  <a:srgbClr val="7F7F7F"/>
                </a:solidFill>
                <a:latin typeface="Arial"/>
                <a:cs typeface="Arial"/>
              </a:rPr>
              <a:t>Mon Adresse – Ma rue</a:t>
            </a:r>
          </a:p>
          <a:p>
            <a:r>
              <a:rPr lang="fr-FR" sz="1400" b="1" dirty="0">
                <a:solidFill>
                  <a:srgbClr val="CDEAE7"/>
                </a:solidFill>
                <a:latin typeface="Arial"/>
                <a:cs typeface="Arial"/>
              </a:rPr>
              <a:t>Email :</a:t>
            </a:r>
            <a:r>
              <a:rPr lang="fr-FR" sz="1400" b="1" dirty="0">
                <a:solidFill>
                  <a:schemeClr val="tx2"/>
                </a:solidFill>
                <a:latin typeface="Arial"/>
                <a:cs typeface="Arial"/>
              </a:rPr>
              <a:t>	</a:t>
            </a:r>
            <a:r>
              <a:rPr lang="fr-FR" sz="1400" dirty="0" err="1">
                <a:solidFill>
                  <a:srgbClr val="7F7F7F"/>
                </a:solidFill>
                <a:latin typeface="Arial"/>
                <a:cs typeface="Arial"/>
              </a:rPr>
              <a:t>Monemail@site.com</a:t>
            </a:r>
            <a:endParaRPr lang="fr-FR" sz="1400" dirty="0">
              <a:solidFill>
                <a:srgbClr val="7F7F7F"/>
              </a:solidFill>
              <a:latin typeface="Arial"/>
              <a:cs typeface="Arial"/>
            </a:endParaRPr>
          </a:p>
          <a:p>
            <a:r>
              <a:rPr lang="fr-FR" sz="1400" b="1" dirty="0">
                <a:solidFill>
                  <a:srgbClr val="CDEAE7"/>
                </a:solidFill>
                <a:latin typeface="Arial"/>
                <a:cs typeface="Arial"/>
              </a:rPr>
              <a:t>Tél. :</a:t>
            </a:r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	01 02 03 04 05</a:t>
            </a:r>
          </a:p>
          <a:p>
            <a:r>
              <a:rPr lang="fr-FR" sz="1400" b="1" dirty="0">
                <a:solidFill>
                  <a:srgbClr val="CDEAE7"/>
                </a:solidFill>
                <a:latin typeface="Arial"/>
                <a:cs typeface="Arial"/>
              </a:rPr>
              <a:t>Site Web :</a:t>
            </a:r>
            <a:r>
              <a:rPr lang="fr-FR" sz="1400" b="1" dirty="0">
                <a:solidFill>
                  <a:schemeClr val="tx2"/>
                </a:solidFill>
                <a:latin typeface="Arial"/>
                <a:cs typeface="Arial"/>
              </a:rPr>
              <a:t>	</a:t>
            </a:r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http://:</a:t>
            </a:r>
            <a:r>
              <a:rPr lang="fr-FR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monsite.com</a:t>
            </a:r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84789" y="304908"/>
            <a:ext cx="29193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CDEAE7"/>
                </a:solidFill>
                <a:latin typeface="Arial"/>
                <a:cs typeface="Arial"/>
              </a:rPr>
              <a:t>Alain </a:t>
            </a:r>
            <a:r>
              <a:rPr lang="fr-FR" sz="2800" b="1" dirty="0">
                <a:solidFill>
                  <a:srgbClr val="ACD1DD"/>
                </a:solidFill>
                <a:latin typeface="Arial"/>
                <a:cs typeface="Arial"/>
              </a:rPr>
              <a:t>CHABALE</a:t>
            </a:r>
            <a:endParaRPr lang="fr-FR" sz="2800" dirty="0">
              <a:solidFill>
                <a:srgbClr val="ACD1DD"/>
              </a:solidFill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79549"/>
              </p:ext>
            </p:extLst>
          </p:nvPr>
        </p:nvGraphicFramePr>
        <p:xfrm>
          <a:off x="2104464" y="8513699"/>
          <a:ext cx="4199714" cy="13518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2"/>
                          </a:solidFill>
                          <a:effectLst/>
                          <a:latin typeface="Arial"/>
                          <a:cs typeface="Arial"/>
                        </a:rPr>
                        <a:t>Hobbies</a:t>
                      </a:r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6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/>
                          <a:cs typeface="Arial"/>
                        </a:rPr>
                        <a:t>Décrivez vos centres d’intérêts ou autres informations qui vous semblent important de faire apparaître sur votre CV.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0" name="Connecteur droit 19"/>
          <p:cNvCxnSpPr/>
          <p:nvPr/>
        </p:nvCxnSpPr>
        <p:spPr>
          <a:xfrm flipV="1">
            <a:off x="1794376" y="0"/>
            <a:ext cx="0" cy="99060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1922633" y="8595842"/>
            <a:ext cx="201168" cy="201168"/>
          </a:xfrm>
          <a:prstGeom prst="ellipse">
            <a:avLst/>
          </a:prstGeom>
          <a:solidFill>
            <a:srgbClr val="A0D8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352"/>
          <a:stretch/>
        </p:blipFill>
        <p:spPr>
          <a:xfrm>
            <a:off x="1208932" y="161364"/>
            <a:ext cx="1791065" cy="178845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97359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271504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504</Words>
  <Application>Microsoft Macintosh PowerPoint</Application>
  <PresentationFormat>Format A4 (210 x 297 mm)</PresentationFormat>
  <Paragraphs>66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2016-06-28T14:28:46Z</dcterms:created>
  <dcterms:modified xsi:type="dcterms:W3CDTF">2020-11-18T15:14:21Z</dcterms:modified>
</cp:coreProperties>
</file>