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E24"/>
    <a:srgbClr val="EAE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7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8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6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78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1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5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93A8-9533-C547-BA79-B8C13A1E9AA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45BE-33DE-684D-9DA9-05B51C24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7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209" y="0"/>
            <a:ext cx="1050791" cy="9906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490552" y="699224"/>
            <a:ext cx="263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cs typeface="Arial"/>
              </a:rPr>
              <a:t>17 Rue de la Réussite 75012 Paris</a:t>
            </a:r>
          </a:p>
          <a:p>
            <a:r>
              <a:rPr lang="fr-FR" sz="1200" dirty="0" err="1">
                <a:solidFill>
                  <a:srgbClr val="7F7F7F"/>
                </a:solidFill>
                <a:cs typeface="Arial"/>
              </a:rPr>
              <a:t>Monemail@site.com</a:t>
            </a:r>
            <a:endParaRPr lang="fr-FR" sz="1200" dirty="0">
              <a:solidFill>
                <a:srgbClr val="7F7F7F"/>
              </a:solidFill>
              <a:cs typeface="Arial"/>
            </a:endParaRP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01 02 03 04 05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http://: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twitter.com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/nom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833" cy="990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33" y="0"/>
            <a:ext cx="1886077" cy="2825783"/>
          </a:xfrm>
          <a:prstGeom prst="flowChartDocumen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90552" y="237559"/>
            <a:ext cx="278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EAEB88"/>
                </a:solidFill>
              </a:rPr>
              <a:t>Vincent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A4AE24"/>
                </a:solidFill>
              </a:rPr>
              <a:t>MACINTOCH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33453" y="1580393"/>
            <a:ext cx="3242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A4AE24"/>
                </a:solidFill>
              </a:rPr>
              <a:t>Titre du poste recherché</a:t>
            </a:r>
          </a:p>
          <a:p>
            <a:r>
              <a:rPr lang="fr-FR" sz="1200" dirty="0">
                <a:solidFill>
                  <a:srgbClr val="A4AE24"/>
                </a:solidFill>
              </a:rPr>
              <a:t>Compétence – Compétence - compétence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30986"/>
              </p:ext>
            </p:extLst>
          </p:nvPr>
        </p:nvGraphicFramePr>
        <p:xfrm>
          <a:off x="555042" y="2875955"/>
          <a:ext cx="5721144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Expériences</a:t>
                      </a:r>
                      <a:r>
                        <a:rPr lang="fr-FR" sz="1600" b="1" baseline="0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professionnelles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17202"/>
              </p:ext>
            </p:extLst>
          </p:nvPr>
        </p:nvGraphicFramePr>
        <p:xfrm>
          <a:off x="1148368" y="5701738"/>
          <a:ext cx="5202441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Formation – Cursus scolaire</a:t>
                      </a:r>
                      <a:endParaRPr lang="fr-FR" sz="1600" baseline="0" dirty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100" b="1" i="0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1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100" b="1" i="0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100" b="1" i="0" kern="1200" dirty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36818"/>
              </p:ext>
            </p:extLst>
          </p:nvPr>
        </p:nvGraphicFramePr>
        <p:xfrm>
          <a:off x="1328262" y="7278098"/>
          <a:ext cx="5126326" cy="1226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Langues</a:t>
                      </a:r>
                      <a:endParaRPr lang="fr-FR" sz="1600" baseline="0" dirty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Compétences</a:t>
                      </a:r>
                      <a:endParaRPr lang="fr-FR" sz="1600" baseline="0" dirty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Français</a:t>
                      </a:r>
                      <a:endParaRPr lang="en-GB" sz="1100" b="1" kern="1200" dirty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Langue maternelle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Technique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de vente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Anglais</a:t>
                      </a:r>
                      <a:endParaRPr lang="en-GB" sz="1100" b="1" kern="1200" dirty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Courant – TOEIC 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Chinois</a:t>
                      </a:r>
                      <a:endParaRPr lang="en-GB" sz="1100" b="1" kern="1200" dirty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Lu et Parlé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Leader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Ship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32613"/>
              </p:ext>
            </p:extLst>
          </p:nvPr>
        </p:nvGraphicFramePr>
        <p:xfrm>
          <a:off x="1375833" y="8723557"/>
          <a:ext cx="4298826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Hobbies</a:t>
                      </a:r>
                      <a:endParaRPr lang="fr-FR" sz="1600" baseline="0" dirty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Décrivez vos centres d’intérêts ou autres informations qui vous semblent important de faire apparaître sur votre CV.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Ellipse 16"/>
          <p:cNvSpPr/>
          <p:nvPr/>
        </p:nvSpPr>
        <p:spPr>
          <a:xfrm>
            <a:off x="522437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486400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4842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95468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51583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22437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486400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74842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95468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2437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486400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74842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6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99133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513</Words>
  <Application>Microsoft Macintosh PowerPoint</Application>
  <PresentationFormat>Format A4 (210 x 297 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2016-06-29T14:52:47Z</dcterms:created>
  <dcterms:modified xsi:type="dcterms:W3CDTF">2020-11-18T15:14:12Z</dcterms:modified>
</cp:coreProperties>
</file>