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F843"/>
    <a:srgbClr val="8789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2"/>
    <p:restoredTop sz="94693"/>
  </p:normalViewPr>
  <p:slideViewPr>
    <p:cSldViewPr snapToGrid="0" snapToObjects="1">
      <p:cViewPr varScale="1">
        <p:scale>
          <a:sx n="89" d="100"/>
          <a:sy n="89" d="100"/>
        </p:scale>
        <p:origin x="34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16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97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58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46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18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94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04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54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94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13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6CD01-7AA6-1349-B772-861A3EAD9551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DF9D6-98FE-BB42-9BD1-FA6DB9AB10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65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59298"/>
            <a:ext cx="6858000" cy="64086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2000">
                <a:schemeClr val="bg1">
                  <a:shade val="67500"/>
                  <a:satMod val="115000"/>
                  <a:alpha val="54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0" y="650275"/>
            <a:ext cx="6858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650593"/>
            <a:ext cx="6858000" cy="1119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3" r="13099"/>
          <a:stretch/>
        </p:blipFill>
        <p:spPr>
          <a:xfrm>
            <a:off x="195683" y="239399"/>
            <a:ext cx="1236688" cy="1519666"/>
          </a:xfrm>
          <a:prstGeom prst="roundRect">
            <a:avLst>
              <a:gd name="adj" fmla="val 6437"/>
            </a:avLst>
          </a:prstGeom>
          <a:ln>
            <a:solidFill>
              <a:srgbClr val="87897B"/>
            </a:solidFill>
          </a:ln>
        </p:spPr>
      </p:pic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045820"/>
              </p:ext>
            </p:extLst>
          </p:nvPr>
        </p:nvGraphicFramePr>
        <p:xfrm>
          <a:off x="1556951" y="905625"/>
          <a:ext cx="2553730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3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b="0" i="0" dirty="0">
                          <a:solidFill>
                            <a:schemeClr val="tx1"/>
                          </a:solidFill>
                          <a:latin typeface="Eurostile" panose="020B0504020202050204" pitchFamily="34" charset="77"/>
                          <a:cs typeface="Hind Light" panose="02000000000000000000" pitchFamily="2" charset="77"/>
                        </a:rPr>
                        <a:t>A PROPOS DE MOI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Décrivez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 </a:t>
                      </a:r>
                      <a:r>
                        <a:rPr lang="en-US" sz="11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en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 </a:t>
                      </a:r>
                      <a:r>
                        <a:rPr lang="en-US" sz="11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quelques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 </a:t>
                      </a:r>
                      <a:r>
                        <a:rPr lang="en-US" sz="11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lignes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 </a:t>
                      </a:r>
                      <a:r>
                        <a:rPr lang="en-US" sz="11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vos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 </a:t>
                      </a:r>
                      <a:r>
                        <a:rPr lang="en-US" sz="11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compétences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 </a:t>
                      </a:r>
                      <a:r>
                        <a:rPr lang="en-US" sz="11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clés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 pour le poste et </a:t>
                      </a:r>
                      <a:r>
                        <a:rPr lang="en-US" sz="11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vos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 </a:t>
                      </a:r>
                      <a:r>
                        <a:rPr lang="en-US" sz="11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objectifs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 de </a:t>
                      </a:r>
                      <a:r>
                        <a:rPr lang="en-US" sz="11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carrière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. </a:t>
                      </a:r>
                      <a:r>
                        <a:rPr lang="en-US" sz="11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Vous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 </a:t>
                      </a:r>
                      <a:r>
                        <a:rPr lang="en-US" sz="11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pouvez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 les </a:t>
                      </a:r>
                      <a:r>
                        <a:rPr lang="en-US" sz="11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mettre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 </a:t>
                      </a:r>
                      <a:r>
                        <a:rPr lang="en-US" sz="11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en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 </a:t>
                      </a:r>
                      <a:r>
                        <a:rPr lang="en-US" sz="11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formes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 </a:t>
                      </a:r>
                      <a:r>
                        <a:rPr lang="en-US" sz="11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à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 </a:t>
                      </a:r>
                      <a:r>
                        <a:rPr lang="en-US" sz="11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l’aide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 de </a:t>
                      </a:r>
                      <a:r>
                        <a:rPr lang="en-US" sz="11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puces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 </a:t>
                      </a:r>
                      <a:r>
                        <a:rPr lang="en-US" sz="11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ou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 les </a:t>
                      </a:r>
                      <a:r>
                        <a:rPr lang="en-US" sz="11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laisser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 sous </a:t>
                      </a:r>
                      <a:r>
                        <a:rPr lang="en-US" sz="11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forme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 de </a:t>
                      </a:r>
                      <a:r>
                        <a:rPr lang="en-US" sz="11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texte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 </a:t>
                      </a:r>
                      <a:r>
                        <a:rPr lang="en-US" sz="11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plein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Hind Light" panose="02000000000000000000" pitchFamily="2" charset="77"/>
                        </a:rPr>
                        <a:t>. </a:t>
                      </a:r>
                      <a:endParaRPr lang="fr-FR" sz="1100" b="0" i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Eurostile" panose="020B0504020202050204" pitchFamily="34" charset="77"/>
                        <a:ea typeface="+mn-ea"/>
                        <a:cs typeface="Hind Light" panose="02000000000000000000" pitchFamily="2" charset="77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76688"/>
              </p:ext>
            </p:extLst>
          </p:nvPr>
        </p:nvGraphicFramePr>
        <p:xfrm>
          <a:off x="4578178" y="905625"/>
          <a:ext cx="2042984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b="0" i="0" dirty="0">
                          <a:solidFill>
                            <a:schemeClr val="tx1"/>
                          </a:solidFill>
                          <a:latin typeface="Eurostile" panose="020B0504020202050204" pitchFamily="34" charset="77"/>
                          <a:cs typeface="Futura Medium" panose="020B0602020204020303" pitchFamily="34" charset="-79"/>
                        </a:rPr>
                        <a:t>CONTACT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Adresse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 :</a:t>
                      </a:r>
                      <a:r>
                        <a:rPr lang="en-US" sz="1100" b="0" i="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 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 17 Rue de la </a:t>
                      </a:r>
                      <a:r>
                        <a:rPr lang="en-US" sz="11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Réussite</a:t>
                      </a:r>
                      <a:r>
                        <a:rPr lang="en-US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  75012 Paris</a:t>
                      </a:r>
                    </a:p>
                    <a:p>
                      <a:pPr algn="l"/>
                      <a:r>
                        <a:rPr lang="en-US" sz="1100" b="0" i="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Mob : 0601023004</a:t>
                      </a:r>
                    </a:p>
                    <a:p>
                      <a:pPr algn="l"/>
                      <a:r>
                        <a:rPr lang="en-US" sz="1100" b="0" i="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Tel : 0102030450</a:t>
                      </a:r>
                    </a:p>
                    <a:p>
                      <a:pPr algn="l"/>
                      <a:r>
                        <a:rPr lang="en-US" sz="1100" b="0" i="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Mail  : </a:t>
                      </a:r>
                      <a:r>
                        <a:rPr lang="en-US" sz="1100" b="0" i="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mail@mail.com</a:t>
                      </a:r>
                      <a:endParaRPr lang="fr-FR" sz="1100" b="0" i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Eurostile" panose="020B0504020202050204" pitchFamily="34" charset="77"/>
                        <a:ea typeface="+mn-ea"/>
                        <a:cs typeface="Futura Medium" panose="020B0602020204020303" pitchFamily="34" charset="-79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1556951" y="258796"/>
            <a:ext cx="3105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Eurostile" panose="020B0504020202050204" pitchFamily="34" charset="77"/>
                <a:cs typeface="Futura Medium" panose="020B0602020204020303" pitchFamily="34" charset="-79"/>
              </a:rPr>
              <a:t>Lou-Anne</a:t>
            </a:r>
            <a:r>
              <a:rPr lang="fr-FR" sz="2800" dirty="0">
                <a:latin typeface="Eurostile" panose="020B0504020202050204" pitchFamily="34" charset="77"/>
                <a:cs typeface="Futura Medium" panose="020B0602020204020303" pitchFamily="34" charset="-79"/>
              </a:rPr>
              <a:t> </a:t>
            </a:r>
            <a:r>
              <a:rPr lang="fr-FR" sz="2800" dirty="0">
                <a:solidFill>
                  <a:srgbClr val="CFF843"/>
                </a:solidFill>
                <a:latin typeface="Eurostile" panose="020B0504020202050204" pitchFamily="34" charset="77"/>
                <a:cs typeface="Futura Medium" panose="020B0602020204020303" pitchFamily="34" charset="-79"/>
              </a:rPr>
              <a:t>LE </a:t>
            </a:r>
            <a:r>
              <a:rPr lang="fr-FR" sz="2800" dirty="0">
                <a:solidFill>
                  <a:schemeClr val="accent6"/>
                </a:solidFill>
                <a:latin typeface="Eurostile" panose="020B0504020202050204" pitchFamily="34" charset="77"/>
                <a:cs typeface="Futura Medium" panose="020B0602020204020303" pitchFamily="34" charset="-79"/>
              </a:rPr>
              <a:t>MAIRE</a:t>
            </a: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129326"/>
              </p:ext>
            </p:extLst>
          </p:nvPr>
        </p:nvGraphicFramePr>
        <p:xfrm>
          <a:off x="1556951" y="2606434"/>
          <a:ext cx="5064211" cy="204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b="0" i="0" dirty="0">
                          <a:solidFill>
                            <a:schemeClr val="tx1"/>
                          </a:solidFill>
                          <a:latin typeface="Eurostile" panose="020B0504020202050204" pitchFamily="34" charset="77"/>
                          <a:cs typeface="Futura Medium" panose="020B0602020204020303" pitchFamily="34" charset="-79"/>
                        </a:rPr>
                        <a:t>CURSUS SCOLAIRE</a:t>
                      </a: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rgbClr val="595959"/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FORMATION</a:t>
                      </a:r>
                      <a:r>
                        <a:rPr lang="en-US" sz="1100" b="0" i="0" kern="1200" baseline="0" dirty="0">
                          <a:solidFill>
                            <a:srgbClr val="595959"/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 | </a:t>
                      </a:r>
                      <a:r>
                        <a:rPr lang="en-US" sz="1100" b="0" i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2000 – 2003</a:t>
                      </a:r>
                      <a:endParaRPr lang="fr-FR" sz="1100" b="0" i="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Eurostile" panose="020B0504020202050204" pitchFamily="34" charset="77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i="0" dirty="0" err="1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Décrivez</a:t>
                      </a:r>
                      <a:r>
                        <a:rPr lang="en-GB" sz="1100" b="0" i="0" dirty="0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 les </a:t>
                      </a:r>
                      <a:r>
                        <a:rPr lang="en-GB" sz="1100" b="0" i="0" dirty="0" err="1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spécialités</a:t>
                      </a:r>
                      <a:r>
                        <a:rPr lang="en-GB" sz="1100" b="0" i="0" baseline="0" dirty="0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 de </a:t>
                      </a:r>
                      <a:r>
                        <a:rPr lang="en-GB" sz="1100" b="0" i="0" baseline="0" dirty="0" err="1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cette</a:t>
                      </a:r>
                      <a:r>
                        <a:rPr lang="en-GB" sz="1100" b="0" i="0" baseline="0" dirty="0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 formation : </a:t>
                      </a:r>
                      <a:r>
                        <a:rPr lang="en-GB" sz="1100" b="0" i="0" baseline="0" dirty="0" err="1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vos</a:t>
                      </a:r>
                      <a:r>
                        <a:rPr lang="en-GB" sz="1100" b="0" i="0" baseline="0" dirty="0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 </a:t>
                      </a:r>
                      <a:r>
                        <a:rPr lang="en-GB" sz="1100" b="0" i="0" baseline="0" dirty="0" err="1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diplômes</a:t>
                      </a:r>
                      <a:r>
                        <a:rPr lang="en-GB" sz="1100" b="0" i="0" baseline="0" dirty="0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, les options de la formation, </a:t>
                      </a:r>
                      <a:r>
                        <a:rPr lang="en-GB" sz="1100" b="0" i="0" baseline="0" dirty="0" err="1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etc</a:t>
                      </a:r>
                      <a:r>
                        <a:rPr lang="en-GB" sz="1100" b="0" i="0" baseline="0" dirty="0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…</a:t>
                      </a: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rgbClr val="595959"/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FORMATION</a:t>
                      </a:r>
                      <a:r>
                        <a:rPr lang="en-US" sz="1100" b="0" i="0" kern="1200" baseline="0" dirty="0">
                          <a:solidFill>
                            <a:srgbClr val="595959"/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 | </a:t>
                      </a:r>
                      <a:r>
                        <a:rPr lang="en-US" sz="1100" b="0" i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2000 – 2003</a:t>
                      </a:r>
                      <a:endParaRPr lang="fr-FR" sz="1100" b="0" i="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Eurostile" panose="020B0504020202050204" pitchFamily="34" charset="77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i="0" dirty="0" err="1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Décrivez</a:t>
                      </a:r>
                      <a:r>
                        <a:rPr lang="en-GB" sz="1100" b="0" i="0" dirty="0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 les </a:t>
                      </a:r>
                      <a:r>
                        <a:rPr lang="en-GB" sz="1100" b="0" i="0" dirty="0" err="1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spécialités</a:t>
                      </a:r>
                      <a:r>
                        <a:rPr lang="en-GB" sz="1100" b="0" i="0" baseline="0" dirty="0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 de </a:t>
                      </a:r>
                      <a:r>
                        <a:rPr lang="en-GB" sz="1100" b="0" i="0" baseline="0" dirty="0" err="1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cette</a:t>
                      </a:r>
                      <a:r>
                        <a:rPr lang="en-GB" sz="1100" b="0" i="0" baseline="0" dirty="0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 formation : </a:t>
                      </a:r>
                      <a:r>
                        <a:rPr lang="en-GB" sz="1100" b="0" i="0" baseline="0" dirty="0" err="1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vos</a:t>
                      </a:r>
                      <a:r>
                        <a:rPr lang="en-GB" sz="1100" b="0" i="0" baseline="0" dirty="0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 </a:t>
                      </a:r>
                      <a:r>
                        <a:rPr lang="en-GB" sz="1100" b="0" i="0" baseline="0" dirty="0" err="1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diplômes</a:t>
                      </a:r>
                      <a:r>
                        <a:rPr lang="en-GB" sz="1100" b="0" i="0" baseline="0" dirty="0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, les options de la formation, etc…</a:t>
                      </a:r>
                      <a:endParaRPr lang="en-GB" sz="1100" b="0" i="0" dirty="0">
                        <a:solidFill>
                          <a:srgbClr val="7F7F7F"/>
                        </a:solidFill>
                        <a:effectLst/>
                        <a:latin typeface="Eurostile" panose="020B0504020202050204" pitchFamily="34" charset="77"/>
                        <a:ea typeface="Cambria"/>
                        <a:cs typeface="Futura Medium" panose="020B0602020204020303" pitchFamily="34" charset="-79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rgbClr val="595959"/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FORMATION</a:t>
                      </a:r>
                      <a:r>
                        <a:rPr lang="en-US" sz="1100" b="0" i="0" kern="1200" baseline="0" dirty="0">
                          <a:solidFill>
                            <a:srgbClr val="595959"/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 | </a:t>
                      </a:r>
                      <a:r>
                        <a:rPr lang="en-US" sz="1100" b="0" i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2000 – 2003</a:t>
                      </a:r>
                      <a:endParaRPr lang="fr-FR" sz="1100" b="0" i="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Eurostile" panose="020B0504020202050204" pitchFamily="34" charset="77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i="0" dirty="0" err="1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Décrivez</a:t>
                      </a:r>
                      <a:r>
                        <a:rPr lang="en-GB" sz="1100" b="0" i="0" dirty="0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 les </a:t>
                      </a:r>
                      <a:r>
                        <a:rPr lang="en-GB" sz="1100" b="0" i="0" dirty="0" err="1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spécialités</a:t>
                      </a:r>
                      <a:r>
                        <a:rPr lang="en-GB" sz="1100" b="0" i="0" baseline="0" dirty="0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 de </a:t>
                      </a:r>
                      <a:r>
                        <a:rPr lang="en-GB" sz="1100" b="0" i="0" baseline="0" dirty="0" err="1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cette</a:t>
                      </a:r>
                      <a:r>
                        <a:rPr lang="en-GB" sz="1100" b="0" i="0" baseline="0" dirty="0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 formation : </a:t>
                      </a:r>
                      <a:r>
                        <a:rPr lang="en-GB" sz="1100" b="0" i="0" baseline="0" dirty="0" err="1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vos</a:t>
                      </a:r>
                      <a:r>
                        <a:rPr lang="en-GB" sz="1100" b="0" i="0" baseline="0" dirty="0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 </a:t>
                      </a:r>
                      <a:r>
                        <a:rPr lang="en-GB" sz="1100" b="0" i="0" baseline="0" dirty="0" err="1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diplômes</a:t>
                      </a:r>
                      <a:r>
                        <a:rPr lang="en-GB" sz="1100" b="0" i="0" baseline="0" dirty="0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, les options de la formation, etc…</a:t>
                      </a:r>
                      <a:endParaRPr lang="en-GB" sz="1100" b="0" i="0" dirty="0">
                        <a:solidFill>
                          <a:srgbClr val="7F7F7F"/>
                        </a:solidFill>
                        <a:effectLst/>
                        <a:latin typeface="Eurostile" panose="020B0504020202050204" pitchFamily="34" charset="77"/>
                        <a:ea typeface="Cambria"/>
                        <a:cs typeface="Futura Medium" panose="020B0602020204020303" pitchFamily="34" charset="-79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564046"/>
              </p:ext>
            </p:extLst>
          </p:nvPr>
        </p:nvGraphicFramePr>
        <p:xfrm>
          <a:off x="1578575" y="4868834"/>
          <a:ext cx="5064211" cy="3230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100" b="0" i="0">
                          <a:solidFill>
                            <a:schemeClr val="tx1"/>
                          </a:solidFill>
                          <a:latin typeface="Eurostile" panose="020B0504020202050204" pitchFamily="34" charset="77"/>
                          <a:cs typeface="Futura Medium" panose="020B0602020204020303" pitchFamily="34" charset="-79"/>
                        </a:rPr>
                        <a:t>EXPERIENCE</a:t>
                      </a:r>
                      <a:r>
                        <a:rPr lang="fr-FR" sz="1100" b="0" i="0">
                          <a:solidFill>
                            <a:srgbClr val="EA8D4A"/>
                          </a:solidFill>
                          <a:latin typeface="Eurostile" panose="020B0504020202050204" pitchFamily="34" charset="77"/>
                          <a:cs typeface="Futura Medium" panose="020B0602020204020303" pitchFamily="34" charset="-79"/>
                        </a:rPr>
                        <a:t> </a:t>
                      </a:r>
                      <a:r>
                        <a:rPr lang="fr-FR" sz="1100" b="0" i="0">
                          <a:latin typeface="Eurostile" panose="020B0504020202050204" pitchFamily="34" charset="77"/>
                          <a:cs typeface="Futura Medium" panose="020B0602020204020303" pitchFamily="34" charset="-79"/>
                        </a:rPr>
                        <a:t>PROFESSIONNELLE</a:t>
                      </a:r>
                      <a:endParaRPr lang="fr-FR" sz="1100" b="0" i="0" dirty="0">
                        <a:latin typeface="Eurostile" panose="020B0504020202050204" pitchFamily="34" charset="77"/>
                        <a:cs typeface="Futura Medium" panose="020B0602020204020303" pitchFamily="34" charset="-79"/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rgbClr val="595959"/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NOM ENTREPRISE | TITRE DU POSTE </a:t>
                      </a:r>
                      <a:r>
                        <a:rPr lang="en-US" sz="1100" b="0" i="0" kern="1200" baseline="0" dirty="0">
                          <a:solidFill>
                            <a:srgbClr val="595959"/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| </a:t>
                      </a:r>
                      <a:r>
                        <a:rPr lang="en-US" sz="1100" b="0" i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2000 – 2003</a:t>
                      </a:r>
                      <a:endParaRPr lang="fr-FR" sz="1100" b="0" i="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Eurostile" panose="020B0504020202050204" pitchFamily="34" charset="77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algn="l"/>
                      <a:r>
                        <a:rPr lang="fr-FR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b="0" i="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 et vos résultats.</a:t>
                      </a: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rgbClr val="595959"/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NOM ENTREPRISE | TITRE DU POSTE </a:t>
                      </a:r>
                      <a:r>
                        <a:rPr lang="en-US" sz="1100" b="0" i="0" kern="1200" baseline="0" dirty="0">
                          <a:solidFill>
                            <a:srgbClr val="595959"/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| </a:t>
                      </a:r>
                      <a:r>
                        <a:rPr lang="en-US" sz="1100" b="0" i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2000 – 2003</a:t>
                      </a:r>
                      <a:endParaRPr lang="fr-FR" sz="1100" b="0" i="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Eurostile" panose="020B0504020202050204" pitchFamily="34" charset="77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algn="l"/>
                      <a:r>
                        <a:rPr lang="fr-FR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b="0" i="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 et vos résultats.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>
                          <a:solidFill>
                            <a:srgbClr val="595959"/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NOM ENTREPRISE | TITRE DU POSTE </a:t>
                      </a:r>
                      <a:r>
                        <a:rPr lang="en-US" sz="1100" b="0" i="0" kern="1200" baseline="0">
                          <a:solidFill>
                            <a:srgbClr val="595959"/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| </a:t>
                      </a:r>
                      <a:r>
                        <a:rPr lang="en-US" sz="1100" b="0" i="0" kern="12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2000 – 2003</a:t>
                      </a:r>
                      <a:endParaRPr lang="fr-FR" sz="1100" b="0" i="0" kern="12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Eurostile" panose="020B0504020202050204" pitchFamily="34" charset="77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algn="l"/>
                      <a:r>
                        <a:rPr lang="fr-FR" sz="1100" b="0" i="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b="0" i="0" kern="120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 et vos résultats.</a:t>
                      </a:r>
                      <a:endParaRPr lang="fr-FR" sz="1100" b="0" i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Eurostile" panose="020B0504020202050204" pitchFamily="34" charset="77"/>
                        <a:ea typeface="+mn-ea"/>
                        <a:cs typeface="Futura Medium" panose="020B0602020204020303" pitchFamily="34" charset="-79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rgbClr val="595959"/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NOM ENTREPRISE | TITRE DU POSTE </a:t>
                      </a:r>
                      <a:r>
                        <a:rPr lang="en-US" sz="1100" b="0" i="0" kern="1200" baseline="0" dirty="0">
                          <a:solidFill>
                            <a:srgbClr val="595959"/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| </a:t>
                      </a:r>
                      <a:r>
                        <a:rPr lang="en-US" sz="1100" b="0" i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2000 – 2003</a:t>
                      </a:r>
                      <a:endParaRPr lang="fr-FR" sz="1100" b="0" i="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Eurostile" panose="020B0504020202050204" pitchFamily="34" charset="77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algn="l"/>
                      <a:r>
                        <a:rPr lang="fr-FR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b="0" i="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 et vos résultats.</a:t>
                      </a:r>
                      <a:endParaRPr lang="fr-FR" sz="1100" b="0" i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Eurostile" panose="020B0504020202050204" pitchFamily="34" charset="77"/>
                        <a:ea typeface="+mn-ea"/>
                        <a:cs typeface="Futura Medium" panose="020B0602020204020303" pitchFamily="34" charset="-79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rgbClr val="595959"/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NOM ENTREPRISE | TITRE DU POSTE </a:t>
                      </a:r>
                      <a:r>
                        <a:rPr lang="en-US" sz="1100" b="0" i="0" kern="1200" baseline="0" dirty="0">
                          <a:solidFill>
                            <a:srgbClr val="595959"/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| </a:t>
                      </a:r>
                      <a:r>
                        <a:rPr lang="en-US" sz="1100" b="0" i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2000 – 2003</a:t>
                      </a:r>
                      <a:endParaRPr lang="fr-FR" sz="1100" b="0" i="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Eurostile" panose="020B0504020202050204" pitchFamily="34" charset="77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algn="l"/>
                      <a:r>
                        <a:rPr lang="fr-FR" sz="11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b="0" i="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Eurostile" panose="020B0504020202050204" pitchFamily="34" charset="77"/>
                          <a:ea typeface="+mn-ea"/>
                          <a:cs typeface="Futura Medium" panose="020B0602020204020303" pitchFamily="34" charset="-79"/>
                        </a:rPr>
                        <a:t> et vos résultats.</a:t>
                      </a:r>
                      <a:endParaRPr lang="fr-FR" sz="1100" b="0" i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Eurostile" panose="020B0504020202050204" pitchFamily="34" charset="77"/>
                        <a:ea typeface="+mn-ea"/>
                        <a:cs typeface="Futura Medium" panose="020B0602020204020303" pitchFamily="34" charset="-79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173852"/>
              </p:ext>
            </p:extLst>
          </p:nvPr>
        </p:nvGraphicFramePr>
        <p:xfrm>
          <a:off x="1556951" y="8393654"/>
          <a:ext cx="2231701" cy="8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1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b="0" i="0" dirty="0">
                          <a:solidFill>
                            <a:schemeClr val="tx1"/>
                          </a:solidFill>
                          <a:latin typeface="Eurostile" panose="020B0504020202050204" pitchFamily="34" charset="77"/>
                          <a:cs typeface="Futura Medium" panose="020B0602020204020303" pitchFamily="34" charset="-79"/>
                        </a:rPr>
                        <a:t>LANGUES</a:t>
                      </a: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="0" i="0" baseline="0" dirty="0" err="1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Anglais</a:t>
                      </a:r>
                      <a:r>
                        <a:rPr lang="en-GB" sz="1100" b="0" i="0" baseline="0" dirty="0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 : Lu, </a:t>
                      </a:r>
                      <a:r>
                        <a:rPr lang="en-GB" sz="1100" b="0" i="0" baseline="0" dirty="0" err="1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écrit</a:t>
                      </a:r>
                      <a:r>
                        <a:rPr lang="en-GB" sz="1100" b="0" i="0" baseline="0" dirty="0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, </a:t>
                      </a:r>
                      <a:r>
                        <a:rPr lang="en-GB" sz="1100" b="0" i="0" baseline="0" dirty="0" err="1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parlé</a:t>
                      </a:r>
                      <a:endParaRPr lang="en-GB" sz="1100" b="0" i="0" baseline="0" dirty="0">
                        <a:solidFill>
                          <a:srgbClr val="7F7F7F"/>
                        </a:solidFill>
                        <a:effectLst/>
                        <a:latin typeface="Eurostile" panose="020B0504020202050204" pitchFamily="34" charset="77"/>
                        <a:ea typeface="Cambria"/>
                        <a:cs typeface="Futura Medium" panose="020B0602020204020303" pitchFamily="34" charset="-79"/>
                      </a:endParaRPr>
                    </a:p>
                    <a:p>
                      <a:pPr algn="l"/>
                      <a:r>
                        <a:rPr lang="en-GB" sz="1100" b="0" i="0" baseline="0" dirty="0" err="1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Espagnol</a:t>
                      </a:r>
                      <a:r>
                        <a:rPr lang="en-GB" sz="1100" b="0" i="0" baseline="0" dirty="0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 :  Lu, </a:t>
                      </a:r>
                      <a:r>
                        <a:rPr lang="en-GB" sz="1100" b="0" i="0" baseline="0" dirty="0" err="1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écrit</a:t>
                      </a:r>
                      <a:r>
                        <a:rPr lang="en-GB" sz="1100" b="0" i="0" baseline="0" dirty="0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, </a:t>
                      </a:r>
                      <a:r>
                        <a:rPr lang="en-GB" sz="1100" b="0" i="0" baseline="0" dirty="0" err="1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parlé</a:t>
                      </a:r>
                      <a:endParaRPr lang="en-GB" sz="1100" b="0" i="0" baseline="0" dirty="0">
                        <a:solidFill>
                          <a:srgbClr val="7F7F7F"/>
                        </a:solidFill>
                        <a:effectLst/>
                        <a:latin typeface="Eurostile" panose="020B0504020202050204" pitchFamily="34" charset="77"/>
                        <a:ea typeface="Cambria"/>
                        <a:cs typeface="Futura Medium" panose="020B0602020204020303" pitchFamily="34" charset="-79"/>
                      </a:endParaRPr>
                    </a:p>
                    <a:p>
                      <a:pPr algn="l"/>
                      <a:r>
                        <a:rPr lang="en-GB" sz="1100" b="0" i="0" baseline="0" dirty="0" err="1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Allemand</a:t>
                      </a:r>
                      <a:r>
                        <a:rPr lang="en-GB" sz="1100" b="0" i="0" baseline="0" dirty="0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 :  Lu, </a:t>
                      </a:r>
                      <a:r>
                        <a:rPr lang="en-GB" sz="1100" b="0" i="0" baseline="0" dirty="0" err="1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écrit</a:t>
                      </a:r>
                      <a:r>
                        <a:rPr lang="en-GB" sz="1100" b="0" i="0" baseline="0" dirty="0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, </a:t>
                      </a:r>
                      <a:r>
                        <a:rPr lang="en-GB" sz="1100" b="0" i="0" baseline="0" dirty="0" err="1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parlé</a:t>
                      </a:r>
                      <a:endParaRPr lang="en-GB" sz="1100" b="0" i="0" baseline="0" dirty="0">
                        <a:solidFill>
                          <a:srgbClr val="7F7F7F"/>
                        </a:solidFill>
                        <a:effectLst/>
                        <a:latin typeface="Eurostile" panose="020B0504020202050204" pitchFamily="34" charset="77"/>
                        <a:ea typeface="Cambria"/>
                        <a:cs typeface="Futura Medium" panose="020B0602020204020303" pitchFamily="34" charset="-79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64354"/>
              </p:ext>
            </p:extLst>
          </p:nvPr>
        </p:nvGraphicFramePr>
        <p:xfrm>
          <a:off x="4195226" y="8393654"/>
          <a:ext cx="2388973" cy="1021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8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b="0" i="0" dirty="0">
                          <a:solidFill>
                            <a:schemeClr val="tx1"/>
                          </a:solidFill>
                          <a:latin typeface="Eurostile" panose="020B0504020202050204" pitchFamily="34" charset="77"/>
                          <a:cs typeface="Futura Medium" panose="020B0602020204020303" pitchFamily="34" charset="-79"/>
                        </a:rPr>
                        <a:t>INFOS EN +</a:t>
                      </a: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b="0" i="0" kern="1200" baseline="0" dirty="0">
                          <a:solidFill>
                            <a:srgbClr val="7F7F7F"/>
                          </a:solidFill>
                          <a:effectLst/>
                          <a:latin typeface="Eurostile" panose="020B0504020202050204" pitchFamily="34" charset="77"/>
                          <a:ea typeface="Cambria"/>
                          <a:cs typeface="Futura Medium" panose="020B0602020204020303" pitchFamily="34" charset="-79"/>
                        </a:rPr>
                        <a:t>Décrivez vos centres d’intérêt ou d’autres informations qui vous semblent importants de faire apparaître sur votre CV. </a:t>
                      </a:r>
                      <a:endParaRPr lang="en-GB" sz="1100" b="0" i="0" kern="1200" baseline="0" dirty="0">
                        <a:solidFill>
                          <a:srgbClr val="7F7F7F"/>
                        </a:solidFill>
                        <a:effectLst/>
                        <a:latin typeface="Eurostile" panose="020B0504020202050204" pitchFamily="34" charset="77"/>
                        <a:ea typeface="Cambria"/>
                        <a:cs typeface="Futura Medium" panose="020B0602020204020303" pitchFamily="34" charset="-79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" name="ZoneTexte 27"/>
          <p:cNvSpPr txBox="1"/>
          <p:nvPr/>
        </p:nvSpPr>
        <p:spPr>
          <a:xfrm>
            <a:off x="506250" y="2094345"/>
            <a:ext cx="615553" cy="58975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2800" dirty="0">
                <a:latin typeface="Eurostile" panose="020B0504020202050204" pitchFamily="34" charset="77"/>
                <a:cs typeface="Futura Medium" panose="020B0602020204020303" pitchFamily="34" charset="-79"/>
              </a:rPr>
              <a:t>Titre du Poste Recherché</a:t>
            </a:r>
          </a:p>
        </p:txBody>
      </p:sp>
      <p:sp>
        <p:nvSpPr>
          <p:cNvPr id="29" name="Rectangle 28"/>
          <p:cNvSpPr/>
          <p:nvPr/>
        </p:nvSpPr>
        <p:spPr>
          <a:xfrm rot="10800000">
            <a:off x="0" y="9209157"/>
            <a:ext cx="6858000" cy="64086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2000">
                <a:schemeClr val="bg1">
                  <a:shade val="67500"/>
                  <a:satMod val="115000"/>
                  <a:alpha val="54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cxnSp>
        <p:nvCxnSpPr>
          <p:cNvPr id="30" name="Connecteur droit 29"/>
          <p:cNvCxnSpPr/>
          <p:nvPr/>
        </p:nvCxnSpPr>
        <p:spPr>
          <a:xfrm rot="10800000">
            <a:off x="0" y="9903344"/>
            <a:ext cx="6858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 rot="10800000">
            <a:off x="0" y="9794033"/>
            <a:ext cx="6858000" cy="1119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98541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9611450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617</Words>
  <Application>Microsoft Macintosh PowerPoint</Application>
  <PresentationFormat>Format A4 (210 x 297 mm)</PresentationFormat>
  <Paragraphs>71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Eurostile</vt:lpstr>
      <vt:lpstr>Futura Medium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18</cp:revision>
  <dcterms:created xsi:type="dcterms:W3CDTF">2016-06-30T10:19:31Z</dcterms:created>
  <dcterms:modified xsi:type="dcterms:W3CDTF">2021-10-14T20:52:04Z</dcterms:modified>
</cp:coreProperties>
</file>