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6" r:id="rId2"/>
    <p:sldId id="259"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E79"/>
    <a:srgbClr val="2E2F33"/>
    <a:srgbClr val="CAD4E0"/>
    <a:srgbClr val="0D2448"/>
    <a:srgbClr val="DACBB7"/>
    <a:srgbClr val="E6DD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11"/>
    <p:restoredTop sz="94711"/>
  </p:normalViewPr>
  <p:slideViewPr>
    <p:cSldViewPr snapToGrid="0">
      <p:cViewPr>
        <p:scale>
          <a:sx n="200" d="100"/>
          <a:sy n="200" d="100"/>
        </p:scale>
        <p:origin x="390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71B017-CEA9-2347-B639-4D75C70BC0EC}" type="datetimeFigureOut">
              <a:rPr lang="fr-FR" smtClean="0"/>
              <a:t>05/12/2024</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30BE9-E5FE-5247-949F-68EE8F466050}" type="slidenum">
              <a:rPr lang="fr-FR" smtClean="0"/>
              <a:t>‹N°›</a:t>
            </a:fld>
            <a:endParaRPr lang="fr-FR"/>
          </a:p>
        </p:txBody>
      </p:sp>
    </p:spTree>
    <p:extLst>
      <p:ext uri="{BB962C8B-B14F-4D97-AF65-F5344CB8AC3E}">
        <p14:creationId xmlns:p14="http://schemas.microsoft.com/office/powerpoint/2010/main" val="1603990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C930BE9-E5FE-5247-949F-68EE8F466050}" type="slidenum">
              <a:rPr lang="fr-FR" smtClean="0"/>
              <a:t>1</a:t>
            </a:fld>
            <a:endParaRPr lang="fr-FR"/>
          </a:p>
        </p:txBody>
      </p:sp>
    </p:spTree>
    <p:extLst>
      <p:ext uri="{BB962C8B-B14F-4D97-AF65-F5344CB8AC3E}">
        <p14:creationId xmlns:p14="http://schemas.microsoft.com/office/powerpoint/2010/main" val="2305186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7209406-86E8-E244-93C0-31EFC6E460AC}" type="datetimeFigureOut">
              <a:rPr lang="fr-FR" smtClean="0"/>
              <a:t>05/12/2024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B6A0982-CB29-D741-992F-4B495C15E7BE}" type="slidenum">
              <a:rPr lang="fr-FR" smtClean="0"/>
              <a:t>‹N°›</a:t>
            </a:fld>
            <a:endParaRPr lang="fr-FR"/>
          </a:p>
        </p:txBody>
      </p:sp>
    </p:spTree>
    <p:extLst>
      <p:ext uri="{BB962C8B-B14F-4D97-AF65-F5344CB8AC3E}">
        <p14:creationId xmlns:p14="http://schemas.microsoft.com/office/powerpoint/2010/main" val="3754401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7209406-86E8-E244-93C0-31EFC6E460AC}" type="datetimeFigureOut">
              <a:rPr lang="fr-FR" smtClean="0"/>
              <a:t>05/12/2024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B6A0982-CB29-D741-992F-4B495C15E7BE}" type="slidenum">
              <a:rPr lang="fr-FR" smtClean="0"/>
              <a:t>‹N°›</a:t>
            </a:fld>
            <a:endParaRPr lang="fr-FR"/>
          </a:p>
        </p:txBody>
      </p:sp>
    </p:spTree>
    <p:extLst>
      <p:ext uri="{BB962C8B-B14F-4D97-AF65-F5344CB8AC3E}">
        <p14:creationId xmlns:p14="http://schemas.microsoft.com/office/powerpoint/2010/main" val="274030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7209406-86E8-E244-93C0-31EFC6E460AC}" type="datetimeFigureOut">
              <a:rPr lang="fr-FR" smtClean="0"/>
              <a:t>05/12/2024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B6A0982-CB29-D741-992F-4B495C15E7BE}" type="slidenum">
              <a:rPr lang="fr-FR" smtClean="0"/>
              <a:t>‹N°›</a:t>
            </a:fld>
            <a:endParaRPr lang="fr-FR"/>
          </a:p>
        </p:txBody>
      </p:sp>
    </p:spTree>
    <p:extLst>
      <p:ext uri="{BB962C8B-B14F-4D97-AF65-F5344CB8AC3E}">
        <p14:creationId xmlns:p14="http://schemas.microsoft.com/office/powerpoint/2010/main" val="2217058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7209406-86E8-E244-93C0-31EFC6E460AC}" type="datetimeFigureOut">
              <a:rPr lang="fr-FR" smtClean="0"/>
              <a:t>05/12/2024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B6A0982-CB29-D741-992F-4B495C15E7BE}" type="slidenum">
              <a:rPr lang="fr-FR" smtClean="0"/>
              <a:t>‹N°›</a:t>
            </a:fld>
            <a:endParaRPr lang="fr-FR"/>
          </a:p>
        </p:txBody>
      </p:sp>
    </p:spTree>
    <p:extLst>
      <p:ext uri="{BB962C8B-B14F-4D97-AF65-F5344CB8AC3E}">
        <p14:creationId xmlns:p14="http://schemas.microsoft.com/office/powerpoint/2010/main" val="4257082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tint val="82000"/>
                  </a:schemeClr>
                </a:solidFill>
              </a:defRPr>
            </a:lvl1pPr>
            <a:lvl2pPr marL="377967" indent="0">
              <a:buNone/>
              <a:defRPr sz="1653">
                <a:solidFill>
                  <a:schemeClr val="tx1">
                    <a:tint val="82000"/>
                  </a:schemeClr>
                </a:solidFill>
              </a:defRPr>
            </a:lvl2pPr>
            <a:lvl3pPr marL="755934" indent="0">
              <a:buNone/>
              <a:defRPr sz="1488">
                <a:solidFill>
                  <a:schemeClr val="tx1">
                    <a:tint val="82000"/>
                  </a:schemeClr>
                </a:solidFill>
              </a:defRPr>
            </a:lvl3pPr>
            <a:lvl4pPr marL="1133902" indent="0">
              <a:buNone/>
              <a:defRPr sz="1323">
                <a:solidFill>
                  <a:schemeClr val="tx1">
                    <a:tint val="82000"/>
                  </a:schemeClr>
                </a:solidFill>
              </a:defRPr>
            </a:lvl4pPr>
            <a:lvl5pPr marL="1511869" indent="0">
              <a:buNone/>
              <a:defRPr sz="1323">
                <a:solidFill>
                  <a:schemeClr val="tx1">
                    <a:tint val="82000"/>
                  </a:schemeClr>
                </a:solidFill>
              </a:defRPr>
            </a:lvl5pPr>
            <a:lvl6pPr marL="1889836" indent="0">
              <a:buNone/>
              <a:defRPr sz="1323">
                <a:solidFill>
                  <a:schemeClr val="tx1">
                    <a:tint val="82000"/>
                  </a:schemeClr>
                </a:solidFill>
              </a:defRPr>
            </a:lvl6pPr>
            <a:lvl7pPr marL="2267803" indent="0">
              <a:buNone/>
              <a:defRPr sz="1323">
                <a:solidFill>
                  <a:schemeClr val="tx1">
                    <a:tint val="82000"/>
                  </a:schemeClr>
                </a:solidFill>
              </a:defRPr>
            </a:lvl7pPr>
            <a:lvl8pPr marL="2645771" indent="0">
              <a:buNone/>
              <a:defRPr sz="1323">
                <a:solidFill>
                  <a:schemeClr val="tx1">
                    <a:tint val="82000"/>
                  </a:schemeClr>
                </a:solidFill>
              </a:defRPr>
            </a:lvl8pPr>
            <a:lvl9pPr marL="3023738" indent="0">
              <a:buNone/>
              <a:defRPr sz="1323">
                <a:solidFill>
                  <a:schemeClr val="tx1">
                    <a:tint val="82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7209406-86E8-E244-93C0-31EFC6E460AC}" type="datetimeFigureOut">
              <a:rPr lang="fr-FR" smtClean="0"/>
              <a:t>05/12/2024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B6A0982-CB29-D741-992F-4B495C15E7BE}" type="slidenum">
              <a:rPr lang="fr-FR" smtClean="0"/>
              <a:t>‹N°›</a:t>
            </a:fld>
            <a:endParaRPr lang="fr-FR"/>
          </a:p>
        </p:txBody>
      </p:sp>
    </p:spTree>
    <p:extLst>
      <p:ext uri="{BB962C8B-B14F-4D97-AF65-F5344CB8AC3E}">
        <p14:creationId xmlns:p14="http://schemas.microsoft.com/office/powerpoint/2010/main" val="3768036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7209406-86E8-E244-93C0-31EFC6E460AC}" type="datetimeFigureOut">
              <a:rPr lang="fr-FR" smtClean="0"/>
              <a:t>05/12/2024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B6A0982-CB29-D741-992F-4B495C15E7BE}" type="slidenum">
              <a:rPr lang="fr-FR" smtClean="0"/>
              <a:t>‹N°›</a:t>
            </a:fld>
            <a:endParaRPr lang="fr-FR"/>
          </a:p>
        </p:txBody>
      </p:sp>
    </p:spTree>
    <p:extLst>
      <p:ext uri="{BB962C8B-B14F-4D97-AF65-F5344CB8AC3E}">
        <p14:creationId xmlns:p14="http://schemas.microsoft.com/office/powerpoint/2010/main" val="850196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7209406-86E8-E244-93C0-31EFC6E460AC}" type="datetimeFigureOut">
              <a:rPr lang="fr-FR" smtClean="0"/>
              <a:t>05/12/2024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B6A0982-CB29-D741-992F-4B495C15E7BE}" type="slidenum">
              <a:rPr lang="fr-FR" smtClean="0"/>
              <a:t>‹N°›</a:t>
            </a:fld>
            <a:endParaRPr lang="fr-FR"/>
          </a:p>
        </p:txBody>
      </p:sp>
    </p:spTree>
    <p:extLst>
      <p:ext uri="{BB962C8B-B14F-4D97-AF65-F5344CB8AC3E}">
        <p14:creationId xmlns:p14="http://schemas.microsoft.com/office/powerpoint/2010/main" val="3217673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7209406-86E8-E244-93C0-31EFC6E460AC}" type="datetimeFigureOut">
              <a:rPr lang="fr-FR" smtClean="0"/>
              <a:t>05/12/2024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B6A0982-CB29-D741-992F-4B495C15E7BE}" type="slidenum">
              <a:rPr lang="fr-FR" smtClean="0"/>
              <a:t>‹N°›</a:t>
            </a:fld>
            <a:endParaRPr lang="fr-FR"/>
          </a:p>
        </p:txBody>
      </p:sp>
    </p:spTree>
    <p:extLst>
      <p:ext uri="{BB962C8B-B14F-4D97-AF65-F5344CB8AC3E}">
        <p14:creationId xmlns:p14="http://schemas.microsoft.com/office/powerpoint/2010/main" val="1491991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209406-86E8-E244-93C0-31EFC6E460AC}" type="datetimeFigureOut">
              <a:rPr lang="fr-FR" smtClean="0"/>
              <a:t>05/12/2024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B6A0982-CB29-D741-992F-4B495C15E7BE}" type="slidenum">
              <a:rPr lang="fr-FR" smtClean="0"/>
              <a:t>‹N°›</a:t>
            </a:fld>
            <a:endParaRPr lang="fr-FR"/>
          </a:p>
        </p:txBody>
      </p:sp>
    </p:spTree>
    <p:extLst>
      <p:ext uri="{BB962C8B-B14F-4D97-AF65-F5344CB8AC3E}">
        <p14:creationId xmlns:p14="http://schemas.microsoft.com/office/powerpoint/2010/main" val="4146210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7209406-86E8-E244-93C0-31EFC6E460AC}" type="datetimeFigureOut">
              <a:rPr lang="fr-FR" smtClean="0"/>
              <a:t>05/12/2024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B6A0982-CB29-D741-992F-4B495C15E7BE}" type="slidenum">
              <a:rPr lang="fr-FR" smtClean="0"/>
              <a:t>‹N°›</a:t>
            </a:fld>
            <a:endParaRPr lang="fr-FR"/>
          </a:p>
        </p:txBody>
      </p:sp>
    </p:spTree>
    <p:extLst>
      <p:ext uri="{BB962C8B-B14F-4D97-AF65-F5344CB8AC3E}">
        <p14:creationId xmlns:p14="http://schemas.microsoft.com/office/powerpoint/2010/main" val="1735559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7209406-86E8-E244-93C0-31EFC6E460AC}" type="datetimeFigureOut">
              <a:rPr lang="fr-FR" smtClean="0"/>
              <a:t>05/12/2024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B6A0982-CB29-D741-992F-4B495C15E7BE}" type="slidenum">
              <a:rPr lang="fr-FR" smtClean="0"/>
              <a:t>‹N°›</a:t>
            </a:fld>
            <a:endParaRPr lang="fr-FR"/>
          </a:p>
        </p:txBody>
      </p:sp>
    </p:spTree>
    <p:extLst>
      <p:ext uri="{BB962C8B-B14F-4D97-AF65-F5344CB8AC3E}">
        <p14:creationId xmlns:p14="http://schemas.microsoft.com/office/powerpoint/2010/main" val="499918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82000"/>
                  </a:schemeClr>
                </a:solidFill>
              </a:defRPr>
            </a:lvl1pPr>
          </a:lstStyle>
          <a:p>
            <a:fld id="{F7209406-86E8-E244-93C0-31EFC6E460AC}" type="datetimeFigureOut">
              <a:rPr lang="fr-FR" smtClean="0"/>
              <a:t>05/12/2024</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82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82000"/>
                  </a:schemeClr>
                </a:solidFill>
              </a:defRPr>
            </a:lvl1pPr>
          </a:lstStyle>
          <a:p>
            <a:fld id="{2B6A0982-CB29-D741-992F-4B495C15E7BE}" type="slidenum">
              <a:rPr lang="fr-FR" smtClean="0"/>
              <a:t>‹N°›</a:t>
            </a:fld>
            <a:endParaRPr lang="fr-FR"/>
          </a:p>
        </p:txBody>
      </p:sp>
    </p:spTree>
    <p:extLst>
      <p:ext uri="{BB962C8B-B14F-4D97-AF65-F5344CB8AC3E}">
        <p14:creationId xmlns:p14="http://schemas.microsoft.com/office/powerpoint/2010/main" val="31132195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8">
            <a:extLst>
              <a:ext uri="{FF2B5EF4-FFF2-40B4-BE49-F238E27FC236}">
                <a16:creationId xmlns:a16="http://schemas.microsoft.com/office/drawing/2014/main" id="{38042D76-9846-A6EE-FCA9-3947DD354814}"/>
              </a:ext>
            </a:extLst>
          </p:cNvPr>
          <p:cNvSpPr txBox="1"/>
          <p:nvPr/>
        </p:nvSpPr>
        <p:spPr>
          <a:xfrm>
            <a:off x="5260004" y="616591"/>
            <a:ext cx="2114409" cy="954107"/>
          </a:xfrm>
          <a:prstGeom prst="rect">
            <a:avLst/>
          </a:prstGeom>
          <a:noFill/>
        </p:spPr>
        <p:txBody>
          <a:bodyPr wrap="square" rtlCol="0">
            <a:spAutoFit/>
          </a:bodyPr>
          <a:lstStyle/>
          <a:p>
            <a:r>
              <a:rPr lang="fr-FR" sz="2400" kern="1200" dirty="0">
                <a:effectLst/>
                <a:latin typeface="Avenir Book" panose="02000503020000020003" pitchFamily="2" charset="0"/>
                <a:ea typeface="Times New Roman" panose="02020603050405020304" pitchFamily="18" charset="0"/>
                <a:cs typeface="Arial" panose="020B0604020202020204" pitchFamily="34" charset="0"/>
              </a:rPr>
              <a:t>Christelle </a:t>
            </a:r>
          </a:p>
          <a:p>
            <a:r>
              <a:rPr lang="fr-FR" sz="3200" b="1" kern="1200" dirty="0">
                <a:effectLst/>
                <a:latin typeface="Avenir Book" panose="02000503020000020003" pitchFamily="2" charset="0"/>
                <a:ea typeface="Times New Roman" panose="02020603050405020304" pitchFamily="18" charset="0"/>
                <a:cs typeface="Arial" panose="020B0604020202020204" pitchFamily="34" charset="0"/>
              </a:rPr>
              <a:t>PLACER</a:t>
            </a:r>
            <a:endParaRPr lang="fr-FR" sz="1200" dirty="0">
              <a:effectLst/>
              <a:latin typeface="Avenir Book" panose="02000503020000020003" pitchFamily="2" charset="0"/>
              <a:ea typeface="Times New Roman" panose="02020603050405020304" pitchFamily="18" charset="0"/>
            </a:endParaRPr>
          </a:p>
        </p:txBody>
      </p:sp>
      <p:sp>
        <p:nvSpPr>
          <p:cNvPr id="5" name="ZoneTexte 38">
            <a:extLst>
              <a:ext uri="{FF2B5EF4-FFF2-40B4-BE49-F238E27FC236}">
                <a16:creationId xmlns:a16="http://schemas.microsoft.com/office/drawing/2014/main" id="{1021EC4F-31CF-A699-CEAF-139B0E0EF563}"/>
              </a:ext>
            </a:extLst>
          </p:cNvPr>
          <p:cNvSpPr txBox="1"/>
          <p:nvPr/>
        </p:nvSpPr>
        <p:spPr>
          <a:xfrm>
            <a:off x="3249039" y="1902577"/>
            <a:ext cx="2998282" cy="276999"/>
          </a:xfrm>
          <a:prstGeom prst="rect">
            <a:avLst/>
          </a:prstGeom>
          <a:noFill/>
        </p:spPr>
        <p:txBody>
          <a:bodyPr wrap="square" rtlCol="0">
            <a:spAutoFit/>
          </a:bodyPr>
          <a:lstStyle/>
          <a:p>
            <a:r>
              <a:rPr lang="fr-FR" sz="1200" b="1" kern="1200" dirty="0">
                <a:effectLst/>
                <a:latin typeface="Avenir Book" panose="02000503020000020003" pitchFamily="2" charset="0"/>
                <a:ea typeface="Times New Roman" panose="02020603050405020304" pitchFamily="18" charset="0"/>
                <a:cs typeface="Arial" panose="020B0604020202020204" pitchFamily="34" charset="0"/>
              </a:rPr>
              <a:t>Mettez ici le titre de votre candidature</a:t>
            </a:r>
            <a:endParaRPr lang="fr-FR" sz="1200" b="1" dirty="0">
              <a:effectLst/>
              <a:latin typeface="Avenir Book" panose="02000503020000020003" pitchFamily="2" charset="0"/>
              <a:ea typeface="Times New Roman" panose="02020603050405020304" pitchFamily="18" charset="0"/>
            </a:endParaRPr>
          </a:p>
        </p:txBody>
      </p:sp>
      <p:sp>
        <p:nvSpPr>
          <p:cNvPr id="14" name="Rectangle 13">
            <a:extLst>
              <a:ext uri="{FF2B5EF4-FFF2-40B4-BE49-F238E27FC236}">
                <a16:creationId xmlns:a16="http://schemas.microsoft.com/office/drawing/2014/main" id="{D4FAD71A-334B-EAAD-E3FC-E578DD3405DD}"/>
              </a:ext>
            </a:extLst>
          </p:cNvPr>
          <p:cNvSpPr>
            <a:spLocks noChangeArrowheads="1"/>
          </p:cNvSpPr>
          <p:nvPr/>
        </p:nvSpPr>
        <p:spPr bwMode="auto">
          <a:xfrm>
            <a:off x="3336159" y="1205260"/>
            <a:ext cx="1278847" cy="186055"/>
          </a:xfrm>
          <a:prstGeom prst="rect">
            <a:avLst/>
          </a:prstGeom>
          <a:noFill/>
          <a:ln>
            <a:noFill/>
          </a:ln>
        </p:spPr>
        <p:txBody>
          <a:bodyPr vert="horz" wrap="square" lIns="0" tIns="0" rIns="0" bIns="0" numCol="1" anchor="t" anchorCtr="0" compatLnSpc="1">
            <a:prstTxWarp prst="textNoShape">
              <a:avLst/>
            </a:prstTxWarp>
            <a:noAutofit/>
          </a:bodyPr>
          <a:lstStyle/>
          <a:p>
            <a:pPr eaLnBrk="0" fontAlgn="base" hangingPunct="0">
              <a:lnSpc>
                <a:spcPct val="115000"/>
              </a:lnSpc>
            </a:pPr>
            <a:r>
              <a:rPr lang="es-ES" sz="1000" b="1" dirty="0">
                <a:effectLst/>
                <a:latin typeface="Avenir Book" panose="02000503020000020003" pitchFamily="2" charset="0"/>
                <a:ea typeface="Times New Roman" panose="02020603050405020304" pitchFamily="18" charset="0"/>
                <a:cs typeface="Arial" panose="020B0604020202020204" pitchFamily="34" charset="0"/>
              </a:rPr>
              <a:t>Tel</a:t>
            </a:r>
            <a:r>
              <a:rPr lang="es-ES" sz="1000" dirty="0">
                <a:effectLst/>
                <a:latin typeface="Avenir Book" panose="02000503020000020003" pitchFamily="2" charset="0"/>
                <a:ea typeface="Times New Roman" panose="02020603050405020304" pitchFamily="18" charset="0"/>
                <a:cs typeface="Arial" panose="020B0604020202020204" pitchFamily="34" charset="0"/>
              </a:rPr>
              <a:t> : 01 02 03 04 05</a:t>
            </a:r>
            <a:endParaRPr lang="fr-FR" sz="1000" dirty="0">
              <a:effectLst/>
              <a:latin typeface="Avenir Book" panose="02000503020000020003" pitchFamily="2" charset="0"/>
              <a:ea typeface="Times New Roman" panose="02020603050405020304" pitchFamily="18" charset="0"/>
            </a:endParaRPr>
          </a:p>
        </p:txBody>
      </p:sp>
      <p:sp>
        <p:nvSpPr>
          <p:cNvPr id="15" name="Rectangle 14">
            <a:extLst>
              <a:ext uri="{FF2B5EF4-FFF2-40B4-BE49-F238E27FC236}">
                <a16:creationId xmlns:a16="http://schemas.microsoft.com/office/drawing/2014/main" id="{6BD33622-4377-C9B2-ED36-398F55CDE279}"/>
              </a:ext>
            </a:extLst>
          </p:cNvPr>
          <p:cNvSpPr>
            <a:spLocks noChangeArrowheads="1"/>
          </p:cNvSpPr>
          <p:nvPr/>
        </p:nvSpPr>
        <p:spPr bwMode="auto">
          <a:xfrm>
            <a:off x="3336159" y="779906"/>
            <a:ext cx="1555025" cy="402465"/>
          </a:xfrm>
          <a:prstGeom prst="rect">
            <a:avLst/>
          </a:prstGeom>
          <a:noFill/>
          <a:ln>
            <a:noFill/>
          </a:ln>
        </p:spPr>
        <p:txBody>
          <a:bodyPr vert="horz" wrap="square" lIns="0" tIns="0" rIns="0" bIns="0" numCol="1" anchor="t" anchorCtr="0" compatLnSpc="1">
            <a:prstTxWarp prst="textNoShape">
              <a:avLst/>
            </a:prstTxWarp>
            <a:noAutofit/>
          </a:bodyPr>
          <a:lstStyle/>
          <a:p>
            <a:pPr eaLnBrk="0" fontAlgn="base" hangingPunct="0">
              <a:lnSpc>
                <a:spcPct val="115000"/>
              </a:lnSpc>
            </a:pPr>
            <a:r>
              <a:rPr lang="es-ES" sz="1000" dirty="0">
                <a:effectLst/>
                <a:latin typeface="Avenir Book" panose="02000503020000020003" pitchFamily="2" charset="0"/>
                <a:ea typeface="Times New Roman" panose="02020603050405020304" pitchFamily="18" charset="0"/>
                <a:cs typeface="Arial" panose="020B0604020202020204" pitchFamily="34" charset="0"/>
              </a:rPr>
              <a:t>2 rue de la </a:t>
            </a:r>
            <a:r>
              <a:rPr lang="es-ES" sz="1000" dirty="0" err="1">
                <a:effectLst/>
                <a:latin typeface="Avenir Book" panose="02000503020000020003" pitchFamily="2" charset="0"/>
                <a:ea typeface="Times New Roman" panose="02020603050405020304" pitchFamily="18" charset="0"/>
                <a:cs typeface="Arial" panose="020B0604020202020204" pitchFamily="34" charset="0"/>
              </a:rPr>
              <a:t>Réussite</a:t>
            </a:r>
            <a:r>
              <a:rPr lang="es-ES" sz="1000" dirty="0">
                <a:effectLst/>
                <a:latin typeface="Avenir Book" panose="02000503020000020003" pitchFamily="2" charset="0"/>
                <a:ea typeface="Times New Roman" panose="02020603050405020304" pitchFamily="18" charset="0"/>
                <a:cs typeface="Arial" panose="020B0604020202020204" pitchFamily="34" charset="0"/>
              </a:rPr>
              <a:t> 75012 Paris, France</a:t>
            </a:r>
            <a:endParaRPr lang="fr-FR" sz="1000" dirty="0">
              <a:effectLst/>
              <a:latin typeface="Avenir Book" panose="02000503020000020003" pitchFamily="2" charset="0"/>
              <a:ea typeface="Times New Roman" panose="02020603050405020304" pitchFamily="18" charset="0"/>
            </a:endParaRPr>
          </a:p>
        </p:txBody>
      </p:sp>
      <p:sp>
        <p:nvSpPr>
          <p:cNvPr id="17" name="Rectangle 16">
            <a:extLst>
              <a:ext uri="{FF2B5EF4-FFF2-40B4-BE49-F238E27FC236}">
                <a16:creationId xmlns:a16="http://schemas.microsoft.com/office/drawing/2014/main" id="{96655046-854D-9C1C-21D9-464E35E350A5}"/>
              </a:ext>
            </a:extLst>
          </p:cNvPr>
          <p:cNvSpPr>
            <a:spLocks noChangeArrowheads="1"/>
          </p:cNvSpPr>
          <p:nvPr/>
        </p:nvSpPr>
        <p:spPr bwMode="auto">
          <a:xfrm>
            <a:off x="3336159" y="1414204"/>
            <a:ext cx="1629306" cy="256540"/>
          </a:xfrm>
          <a:prstGeom prst="rect">
            <a:avLst/>
          </a:prstGeom>
          <a:noFill/>
          <a:ln>
            <a:noFill/>
          </a:ln>
        </p:spPr>
        <p:txBody>
          <a:bodyPr vert="horz" wrap="square" lIns="0" tIns="0" rIns="0" bIns="0" numCol="1" anchor="t" anchorCtr="0" compatLnSpc="1">
            <a:prstTxWarp prst="textNoShape">
              <a:avLst/>
            </a:prstTxWarp>
            <a:noAutofit/>
          </a:bodyPr>
          <a:lstStyle/>
          <a:p>
            <a:r>
              <a:rPr lang="en-US" sz="1000" b="1" dirty="0">
                <a:latin typeface="Avenir Book" panose="02000503020000020003" pitchFamily="2" charset="0"/>
                <a:ea typeface="Times New Roman" panose="02020603050405020304" pitchFamily="18" charset="0"/>
                <a:cs typeface="Arial" panose="020B0604020202020204" pitchFamily="34" charset="0"/>
              </a:rPr>
              <a:t>Mail</a:t>
            </a:r>
            <a:r>
              <a:rPr lang="en-US" sz="1000" dirty="0">
                <a:latin typeface="Avenir Book" panose="02000503020000020003" pitchFamily="2" charset="0"/>
                <a:ea typeface="Times New Roman" panose="02020603050405020304" pitchFamily="18" charset="0"/>
                <a:cs typeface="Arial" panose="020B0604020202020204" pitchFamily="34" charset="0"/>
              </a:rPr>
              <a:t> : </a:t>
            </a:r>
            <a:r>
              <a:rPr lang="en-US" sz="1000" dirty="0" err="1">
                <a:latin typeface="Avenir Book" panose="02000503020000020003" pitchFamily="2" charset="0"/>
                <a:ea typeface="Times New Roman" panose="02020603050405020304" pitchFamily="18" charset="0"/>
                <a:cs typeface="Arial" panose="020B0604020202020204" pitchFamily="34" charset="0"/>
              </a:rPr>
              <a:t>p</a:t>
            </a:r>
            <a:r>
              <a:rPr lang="en-US" sz="1000" dirty="0" err="1">
                <a:effectLst/>
                <a:latin typeface="Avenir Book" panose="02000503020000020003" pitchFamily="2" charset="0"/>
                <a:ea typeface="Times New Roman" panose="02020603050405020304" pitchFamily="18" charset="0"/>
                <a:cs typeface="Arial" panose="020B0604020202020204" pitchFamily="34" charset="0"/>
              </a:rPr>
              <a:t>renom.nom@mail.fr</a:t>
            </a:r>
            <a:endParaRPr lang="fr-FR" sz="1000" dirty="0">
              <a:effectLst/>
              <a:latin typeface="Avenir Book" panose="02000503020000020003" pitchFamily="2" charset="0"/>
              <a:ea typeface="Times New Roman" panose="02020603050405020304" pitchFamily="18" charset="0"/>
            </a:endParaRPr>
          </a:p>
          <a:p>
            <a:pPr eaLnBrk="0" fontAlgn="base" hangingPunct="0">
              <a:lnSpc>
                <a:spcPct val="115000"/>
              </a:lnSpc>
            </a:pPr>
            <a:r>
              <a:rPr lang="en-US" sz="1000" kern="1200" dirty="0">
                <a:solidFill>
                  <a:srgbClr val="404040"/>
                </a:solidFill>
                <a:effectLst/>
                <a:latin typeface="Avenir Book" panose="02000503020000020003" pitchFamily="2" charset="0"/>
                <a:ea typeface="Times New Roman" panose="02020603050405020304" pitchFamily="18" charset="0"/>
                <a:cs typeface="Arial" panose="020B0604020202020204" pitchFamily="34" charset="0"/>
              </a:rPr>
              <a:t> </a:t>
            </a:r>
            <a:endParaRPr lang="fr-FR" sz="1000" dirty="0">
              <a:effectLst/>
              <a:latin typeface="Avenir Book" panose="02000503020000020003" pitchFamily="2" charset="0"/>
              <a:ea typeface="Times New Roman" panose="02020603050405020304" pitchFamily="18" charset="0"/>
            </a:endParaRPr>
          </a:p>
        </p:txBody>
      </p:sp>
      <p:graphicFrame>
        <p:nvGraphicFramePr>
          <p:cNvPr id="21" name="Tableau 20">
            <a:extLst>
              <a:ext uri="{FF2B5EF4-FFF2-40B4-BE49-F238E27FC236}">
                <a16:creationId xmlns:a16="http://schemas.microsoft.com/office/drawing/2014/main" id="{96EE6303-C817-812D-F77A-3A28CA2D6221}"/>
              </a:ext>
            </a:extLst>
          </p:cNvPr>
          <p:cNvGraphicFramePr>
            <a:graphicFrameLocks noGrp="1"/>
          </p:cNvGraphicFramePr>
          <p:nvPr>
            <p:extLst>
              <p:ext uri="{D42A27DB-BD31-4B8C-83A1-F6EECF244321}">
                <p14:modId xmlns:p14="http://schemas.microsoft.com/office/powerpoint/2010/main" val="3280976579"/>
              </p:ext>
            </p:extLst>
          </p:nvPr>
        </p:nvGraphicFramePr>
        <p:xfrm>
          <a:off x="2859759" y="2873829"/>
          <a:ext cx="4514649" cy="1158240"/>
        </p:xfrm>
        <a:graphic>
          <a:graphicData uri="http://schemas.openxmlformats.org/drawingml/2006/table">
            <a:tbl>
              <a:tblPr firstRow="1" bandRow="1">
                <a:tableStyleId>{2D5ABB26-0587-4C30-8999-92F81FD0307C}</a:tableStyleId>
              </a:tblPr>
              <a:tblGrid>
                <a:gridCol w="4514649">
                  <a:extLst>
                    <a:ext uri="{9D8B030D-6E8A-4147-A177-3AD203B41FA5}">
                      <a16:colId xmlns:a16="http://schemas.microsoft.com/office/drawing/2014/main" val="20000"/>
                    </a:ext>
                  </a:extLst>
                </a:gridCol>
              </a:tblGrid>
              <a:tr h="590296">
                <a:tc>
                  <a:txBody>
                    <a:bodyPr/>
                    <a:lstStyle/>
                    <a:p>
                      <a:r>
                        <a:rPr lang="fr-FR" sz="1000" kern="1200" dirty="0">
                          <a:solidFill>
                            <a:schemeClr val="tx1">
                              <a:lumMod val="50000"/>
                              <a:lumOff val="50000"/>
                            </a:schemeClr>
                          </a:solidFill>
                          <a:effectLst/>
                          <a:latin typeface="Avenir Book" panose="02000503020000020003" pitchFamily="2" charset="0"/>
                          <a:ea typeface="+mn-ea"/>
                          <a:cs typeface="+mn-cs"/>
                        </a:rPr>
                        <a:t>Décrivez en quelques lignes vos compétences clés pour le poste, en mettant en valeur vos expériences les plus pertinentes et vos atouts distinctifs. N’hésitez pas à souligner vos réalisations marquantes et les compétences techniques ou comportementales qui font de vous un candidat idéal. Vous pouvez également structurer cette présentation en utilisant des puces pour une lecture plus fluide et percutante, ou opter pour un texte plein qui met en avant un récit clair et cohérent de votre parcours.</a:t>
                      </a:r>
                    </a:p>
                  </a:txBody>
                  <a:tcP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29" name="Text Box 43">
            <a:extLst>
              <a:ext uri="{FF2B5EF4-FFF2-40B4-BE49-F238E27FC236}">
                <a16:creationId xmlns:a16="http://schemas.microsoft.com/office/drawing/2014/main" id="{1FD73E2D-DE8E-C879-1D5F-5DE238F05240}"/>
              </a:ext>
            </a:extLst>
          </p:cNvPr>
          <p:cNvSpPr txBox="1">
            <a:spLocks/>
          </p:cNvSpPr>
          <p:nvPr/>
        </p:nvSpPr>
        <p:spPr bwMode="auto">
          <a:xfrm>
            <a:off x="215042" y="6374557"/>
            <a:ext cx="2162218" cy="90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000" b="1" dirty="0">
                <a:effectLst/>
                <a:latin typeface="Avenir Book" panose="02000503020000020003" pitchFamily="2" charset="0"/>
                <a:ea typeface="Calibri" panose="020F0502020204030204" pitchFamily="34" charset="0"/>
                <a:cs typeface="Arial" panose="020B0604020202020204" pitchFamily="34" charset="0"/>
              </a:rPr>
              <a:t>2025 - Diplôme obtenu</a:t>
            </a:r>
          </a:p>
          <a:p>
            <a:r>
              <a:rPr lang="fr-FR" sz="1000" b="1" dirty="0">
                <a:solidFill>
                  <a:srgbClr val="669E79"/>
                </a:solidFill>
                <a:effectLst/>
                <a:latin typeface="Avenir Book" panose="02000503020000020003" pitchFamily="2" charset="0"/>
                <a:ea typeface="Calibri" panose="020F0502020204030204" pitchFamily="34" charset="0"/>
                <a:cs typeface="Arial" panose="020B0604020202020204" pitchFamily="34" charset="0"/>
              </a:rPr>
              <a:t>Nom de l’université</a:t>
            </a:r>
          </a:p>
          <a:p>
            <a:pPr>
              <a:lnSpc>
                <a:spcPct val="107000"/>
              </a:lnSpc>
            </a:pPr>
            <a:r>
              <a:rPr lang="fr-FR" sz="1000" dirty="0">
                <a:solidFill>
                  <a:srgbClr val="808080"/>
                </a:solidFill>
                <a:effectLst/>
                <a:latin typeface="Avenir Book" panose="02000503020000020003" pitchFamily="2" charset="0"/>
                <a:ea typeface="Calibri" panose="020F0502020204030204" pitchFamily="34" charset="0"/>
                <a:cs typeface="Arial" panose="020B0604020202020204" pitchFamily="34" charset="0"/>
              </a:rPr>
              <a:t>Décrivez en quelques lignes les objectifs et spécialités de cette formation.</a:t>
            </a:r>
            <a:endParaRPr lang="fr-FR" sz="1000" dirty="0">
              <a:effectLst/>
              <a:latin typeface="Avenir Book" panose="02000503020000020003" pitchFamily="2" charset="0"/>
              <a:ea typeface="Calibri" panose="020F0502020204030204" pitchFamily="34" charset="0"/>
              <a:cs typeface="Arial" panose="020B0604020202020204" pitchFamily="34" charset="0"/>
            </a:endParaRPr>
          </a:p>
        </p:txBody>
      </p:sp>
      <p:sp>
        <p:nvSpPr>
          <p:cNvPr id="33" name="Text Box 43">
            <a:extLst>
              <a:ext uri="{FF2B5EF4-FFF2-40B4-BE49-F238E27FC236}">
                <a16:creationId xmlns:a16="http://schemas.microsoft.com/office/drawing/2014/main" id="{6069788D-DA11-BE40-9FFC-DDABD5122CF6}"/>
              </a:ext>
            </a:extLst>
          </p:cNvPr>
          <p:cNvSpPr txBox="1">
            <a:spLocks/>
          </p:cNvSpPr>
          <p:nvPr/>
        </p:nvSpPr>
        <p:spPr bwMode="auto">
          <a:xfrm>
            <a:off x="2815897" y="4704396"/>
            <a:ext cx="4558508" cy="131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000" b="1" dirty="0">
                <a:effectLst/>
                <a:latin typeface="Avenir Book" panose="02000503020000020003" pitchFamily="2" charset="0"/>
                <a:ea typeface="Calibri" panose="020F0502020204030204" pitchFamily="34" charset="0"/>
                <a:cs typeface="Arial" panose="020B0604020202020204" pitchFamily="34" charset="0"/>
              </a:rPr>
              <a:t>Titre du poste 						 2013 – 2022</a:t>
            </a:r>
          </a:p>
          <a:p>
            <a:r>
              <a:rPr lang="fr-FR" sz="1000" b="1" dirty="0">
                <a:solidFill>
                  <a:srgbClr val="669E79"/>
                </a:solidFill>
                <a:effectLst/>
                <a:latin typeface="Avenir Book" panose="02000503020000020003" pitchFamily="2" charset="0"/>
                <a:ea typeface="Calibri" panose="020F0502020204030204" pitchFamily="34" charset="0"/>
                <a:cs typeface="Arial" panose="020B0604020202020204" pitchFamily="34" charset="0"/>
              </a:rPr>
              <a:t>Nom de la société</a:t>
            </a:r>
          </a:p>
          <a:p>
            <a:r>
              <a:rPr lang="fr-FR" sz="1000" dirty="0">
                <a:solidFill>
                  <a:schemeClr val="bg1">
                    <a:lumMod val="50000"/>
                  </a:schemeClr>
                </a:solidFill>
                <a:effectLst/>
                <a:latin typeface="Avenir Book" panose="02000503020000020003" pitchFamily="2"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a:t>
            </a:r>
          </a:p>
          <a:p>
            <a:pPr marL="171450" indent="-171450">
              <a:buFont typeface="Arial" panose="020B0604020202020204" pitchFamily="34" charset="0"/>
              <a:buChar char="•"/>
            </a:pPr>
            <a:r>
              <a:rPr lang="fr-FR" sz="1000" dirty="0">
                <a:solidFill>
                  <a:schemeClr val="bg1">
                    <a:lumMod val="50000"/>
                  </a:schemeClr>
                </a:solidFill>
                <a:effectLst/>
                <a:latin typeface="Avenir Book" panose="02000503020000020003" pitchFamily="2" charset="0"/>
                <a:ea typeface="Calibri" panose="020F0502020204030204" pitchFamily="34" charset="0"/>
                <a:cs typeface="Arial" panose="020B0604020202020204" pitchFamily="34" charset="0"/>
              </a:rPr>
              <a:t>Si vous le pouvez essayer d’inscrire les résultats que vous avez obtenus, n’hésitez pas à les quantifier.</a:t>
            </a:r>
          </a:p>
          <a:p>
            <a:pPr marL="171450" indent="-171450">
              <a:buFont typeface="Arial" panose="020B0604020202020204" pitchFamily="34" charset="0"/>
              <a:buChar char="•"/>
            </a:pPr>
            <a:r>
              <a:rPr lang="fr-FR" sz="1000" dirty="0">
                <a:solidFill>
                  <a:schemeClr val="bg1">
                    <a:lumMod val="50000"/>
                  </a:schemeClr>
                </a:solidFill>
                <a:latin typeface="Avenir Book" panose="02000503020000020003" pitchFamily="2" charset="0"/>
                <a:ea typeface="Calibri" panose="020F0502020204030204" pitchFamily="34" charset="0"/>
                <a:cs typeface="Arial" panose="020B0604020202020204" pitchFamily="34" charset="0"/>
              </a:rPr>
              <a:t>Utilisez des </a:t>
            </a:r>
            <a:r>
              <a:rPr lang="fr-FR" sz="1000" dirty="0" err="1">
                <a:solidFill>
                  <a:schemeClr val="bg1">
                    <a:lumMod val="50000"/>
                  </a:schemeClr>
                </a:solidFill>
                <a:latin typeface="Avenir Book" panose="02000503020000020003" pitchFamily="2" charset="0"/>
                <a:ea typeface="Calibri" panose="020F0502020204030204" pitchFamily="34" charset="0"/>
                <a:cs typeface="Arial" panose="020B0604020202020204" pitchFamily="34" charset="0"/>
              </a:rPr>
              <a:t>bullet</a:t>
            </a:r>
            <a:r>
              <a:rPr lang="fr-FR" sz="1000" dirty="0">
                <a:solidFill>
                  <a:schemeClr val="bg1">
                    <a:lumMod val="50000"/>
                  </a:schemeClr>
                </a:solidFill>
                <a:latin typeface="Avenir Book" panose="02000503020000020003" pitchFamily="2" charset="0"/>
                <a:ea typeface="Calibri" panose="020F0502020204030204" pitchFamily="34" charset="0"/>
                <a:cs typeface="Arial" panose="020B0604020202020204" pitchFamily="34" charset="0"/>
              </a:rPr>
              <a:t> points pour mettre en avant ces compétences et missions</a:t>
            </a:r>
            <a:endParaRPr lang="fr-FR" sz="1000" dirty="0">
              <a:solidFill>
                <a:schemeClr val="bg1">
                  <a:lumMod val="50000"/>
                </a:schemeClr>
              </a:solidFill>
              <a:effectLst/>
              <a:latin typeface="Avenir Book" panose="02000503020000020003" pitchFamily="2" charset="0"/>
              <a:ea typeface="Calibri" panose="020F0502020204030204" pitchFamily="34" charset="0"/>
              <a:cs typeface="Arial" panose="020B0604020202020204" pitchFamily="34" charset="0"/>
            </a:endParaRPr>
          </a:p>
        </p:txBody>
      </p:sp>
      <p:sp>
        <p:nvSpPr>
          <p:cNvPr id="34" name="Rectangle : coins arrondis 33">
            <a:extLst>
              <a:ext uri="{FF2B5EF4-FFF2-40B4-BE49-F238E27FC236}">
                <a16:creationId xmlns:a16="http://schemas.microsoft.com/office/drawing/2014/main" id="{8DD22257-D07D-A493-3728-EACC4A4DA099}"/>
              </a:ext>
            </a:extLst>
          </p:cNvPr>
          <p:cNvSpPr/>
          <p:nvPr/>
        </p:nvSpPr>
        <p:spPr>
          <a:xfrm>
            <a:off x="350842" y="391782"/>
            <a:ext cx="6915691" cy="1437017"/>
          </a:xfrm>
          <a:prstGeom prst="roundRect">
            <a:avLst/>
          </a:prstGeom>
          <a:noFill/>
          <a:ln w="12700">
            <a:solidFill>
              <a:srgbClr val="669E7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36">
            <a:extLst>
              <a:ext uri="{FF2B5EF4-FFF2-40B4-BE49-F238E27FC236}">
                <a16:creationId xmlns:a16="http://schemas.microsoft.com/office/drawing/2014/main" id="{58257870-DC1F-8F91-7F7B-911E5788CC00}"/>
              </a:ext>
            </a:extLst>
          </p:cNvPr>
          <p:cNvSpPr/>
          <p:nvPr/>
        </p:nvSpPr>
        <p:spPr>
          <a:xfrm>
            <a:off x="293142" y="255514"/>
            <a:ext cx="769937" cy="168920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8" name="Image 37" descr="Une image contenant personne, Visage humain, habits, mur&#10;&#10;Description générée automatiquement">
            <a:extLst>
              <a:ext uri="{FF2B5EF4-FFF2-40B4-BE49-F238E27FC236}">
                <a16:creationId xmlns:a16="http://schemas.microsoft.com/office/drawing/2014/main" id="{B317C9D9-187A-8844-34C0-3D99603A326B}"/>
              </a:ext>
            </a:extLst>
          </p:cNvPr>
          <p:cNvPicPr>
            <a:picLocks noChangeAspect="1"/>
          </p:cNvPicPr>
          <p:nvPr/>
        </p:nvPicPr>
        <p:blipFill>
          <a:blip r:embed="rId3"/>
          <a:srcRect l="-1" t="5868" r="43395" b="29827"/>
          <a:stretch/>
        </p:blipFill>
        <p:spPr>
          <a:xfrm>
            <a:off x="350842" y="261845"/>
            <a:ext cx="1732351" cy="1733325"/>
          </a:xfrm>
          <a:prstGeom prst="ellipse">
            <a:avLst/>
          </a:prstGeom>
          <a:ln w="22225">
            <a:noFill/>
          </a:ln>
        </p:spPr>
      </p:pic>
      <p:sp>
        <p:nvSpPr>
          <p:cNvPr id="41" name="Rectangle 40">
            <a:extLst>
              <a:ext uri="{FF2B5EF4-FFF2-40B4-BE49-F238E27FC236}">
                <a16:creationId xmlns:a16="http://schemas.microsoft.com/office/drawing/2014/main" id="{DE50C181-78B0-0EA7-88E0-3DE469AB2A7A}"/>
              </a:ext>
            </a:extLst>
          </p:cNvPr>
          <p:cNvSpPr>
            <a:spLocks noChangeArrowheads="1"/>
          </p:cNvSpPr>
          <p:nvPr/>
        </p:nvSpPr>
        <p:spPr bwMode="auto">
          <a:xfrm>
            <a:off x="2034996" y="1250266"/>
            <a:ext cx="737932" cy="186055"/>
          </a:xfrm>
          <a:prstGeom prst="rect">
            <a:avLst/>
          </a:prstGeom>
          <a:noFill/>
          <a:ln>
            <a:noFill/>
          </a:ln>
        </p:spPr>
        <p:txBody>
          <a:bodyPr vert="horz" wrap="square" lIns="0" tIns="0" rIns="0" bIns="0" numCol="1" anchor="t" anchorCtr="0" compatLnSpc="1">
            <a:prstTxWarp prst="textNoShape">
              <a:avLst/>
            </a:prstTxWarp>
            <a:noAutofit/>
          </a:bodyPr>
          <a:lstStyle/>
          <a:p>
            <a:pPr eaLnBrk="0" fontAlgn="base" hangingPunct="0">
              <a:lnSpc>
                <a:spcPct val="115000"/>
              </a:lnSpc>
            </a:pPr>
            <a:r>
              <a:rPr lang="es-ES" sz="1000" dirty="0">
                <a:effectLst/>
                <a:latin typeface="Avenir Book" panose="02000503020000020003" pitchFamily="2" charset="0"/>
                <a:ea typeface="Times New Roman" panose="02020603050405020304" pitchFamily="18" charset="0"/>
                <a:cs typeface="Arial" panose="020B0604020202020204" pitchFamily="34" charset="0"/>
              </a:rPr>
              <a:t>/</a:t>
            </a:r>
            <a:r>
              <a:rPr lang="es-ES" sz="1000" dirty="0" err="1">
                <a:effectLst/>
                <a:latin typeface="Avenir Book" panose="02000503020000020003" pitchFamily="2" charset="0"/>
                <a:ea typeface="Times New Roman" panose="02020603050405020304" pitchFamily="18" charset="0"/>
                <a:cs typeface="Arial" panose="020B0604020202020204" pitchFamily="34" charset="0"/>
              </a:rPr>
              <a:t>mon_profil</a:t>
            </a:r>
            <a:endParaRPr lang="fr-FR" sz="1000" dirty="0">
              <a:effectLst/>
              <a:latin typeface="Avenir Book" panose="02000503020000020003" pitchFamily="2" charset="0"/>
              <a:ea typeface="Times New Roman" panose="02020603050405020304" pitchFamily="18" charset="0"/>
            </a:endParaRPr>
          </a:p>
        </p:txBody>
      </p:sp>
      <p:sp>
        <p:nvSpPr>
          <p:cNvPr id="42" name="Rectangle 41">
            <a:extLst>
              <a:ext uri="{FF2B5EF4-FFF2-40B4-BE49-F238E27FC236}">
                <a16:creationId xmlns:a16="http://schemas.microsoft.com/office/drawing/2014/main" id="{02F17FBD-7B53-C176-3DF3-C30B741A4672}"/>
              </a:ext>
            </a:extLst>
          </p:cNvPr>
          <p:cNvSpPr>
            <a:spLocks noChangeArrowheads="1"/>
          </p:cNvSpPr>
          <p:nvPr/>
        </p:nvSpPr>
        <p:spPr bwMode="auto">
          <a:xfrm>
            <a:off x="3336159" y="570962"/>
            <a:ext cx="750233" cy="186055"/>
          </a:xfrm>
          <a:prstGeom prst="rect">
            <a:avLst/>
          </a:prstGeom>
          <a:noFill/>
          <a:ln>
            <a:noFill/>
          </a:ln>
        </p:spPr>
        <p:txBody>
          <a:bodyPr vert="horz" wrap="square" lIns="0" tIns="0" rIns="0" bIns="0" numCol="1" anchor="t" anchorCtr="0" compatLnSpc="1">
            <a:prstTxWarp prst="textNoShape">
              <a:avLst/>
            </a:prstTxWarp>
            <a:noAutofit/>
          </a:bodyPr>
          <a:lstStyle/>
          <a:p>
            <a:pPr eaLnBrk="0" fontAlgn="base" hangingPunct="0">
              <a:lnSpc>
                <a:spcPct val="115000"/>
              </a:lnSpc>
            </a:pPr>
            <a:r>
              <a:rPr lang="es-ES" sz="1000" b="1" dirty="0">
                <a:effectLst/>
                <a:latin typeface="Verdana" panose="020B0604030504040204" pitchFamily="34" charset="0"/>
                <a:ea typeface="Verdana" panose="020B0604030504040204" pitchFamily="34" charset="0"/>
                <a:cs typeface="Verdana" panose="020B0604030504040204" pitchFamily="34" charset="0"/>
              </a:rPr>
              <a:t>CONTACT</a:t>
            </a:r>
            <a:endParaRPr lang="fr-FR" sz="1000" b="1"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43" name="Rectangle : coins arrondis 42">
            <a:extLst>
              <a:ext uri="{FF2B5EF4-FFF2-40B4-BE49-F238E27FC236}">
                <a16:creationId xmlns:a16="http://schemas.microsoft.com/office/drawing/2014/main" id="{CF1F6D50-800D-2D81-7AF0-C165FC00A863}"/>
              </a:ext>
            </a:extLst>
          </p:cNvPr>
          <p:cNvSpPr/>
          <p:nvPr/>
        </p:nvSpPr>
        <p:spPr>
          <a:xfrm>
            <a:off x="1876523" y="913079"/>
            <a:ext cx="1033153" cy="337187"/>
          </a:xfrm>
          <a:prstGeom prst="roundRect">
            <a:avLst/>
          </a:prstGeom>
          <a:solidFill>
            <a:srgbClr val="669E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4" name="Picture 4">
            <a:extLst>
              <a:ext uri="{FF2B5EF4-FFF2-40B4-BE49-F238E27FC236}">
                <a16:creationId xmlns:a16="http://schemas.microsoft.com/office/drawing/2014/main" id="{53512748-544F-01D0-3A60-3AA53DD46F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673" y="970822"/>
            <a:ext cx="217255" cy="217255"/>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6">
            <a:extLst>
              <a:ext uri="{FF2B5EF4-FFF2-40B4-BE49-F238E27FC236}">
                <a16:creationId xmlns:a16="http://schemas.microsoft.com/office/drawing/2014/main" id="{3D88B8C8-7115-99B3-ED7E-C581B371DC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7712" y="974124"/>
            <a:ext cx="213954" cy="213954"/>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8">
            <a:extLst>
              <a:ext uri="{FF2B5EF4-FFF2-40B4-BE49-F238E27FC236}">
                <a16:creationId xmlns:a16="http://schemas.microsoft.com/office/drawing/2014/main" id="{11F37BCC-5094-DCA3-BA14-A0CD5EC06AD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9750" y="974124"/>
            <a:ext cx="213954" cy="213954"/>
          </a:xfrm>
          <a:prstGeom prst="rect">
            <a:avLst/>
          </a:prstGeom>
          <a:noFill/>
          <a:extLst>
            <a:ext uri="{909E8E84-426E-40DD-AFC4-6F175D3DCCD1}">
              <a14:hiddenFill xmlns:a14="http://schemas.microsoft.com/office/drawing/2010/main">
                <a:solidFill>
                  <a:srgbClr val="FFFFFF"/>
                </a:solidFill>
              </a14:hiddenFill>
            </a:ext>
          </a:extLst>
        </p:spPr>
      </p:pic>
      <p:cxnSp>
        <p:nvCxnSpPr>
          <p:cNvPr id="48" name="Connecteur droit 47">
            <a:extLst>
              <a:ext uri="{FF2B5EF4-FFF2-40B4-BE49-F238E27FC236}">
                <a16:creationId xmlns:a16="http://schemas.microsoft.com/office/drawing/2014/main" id="{5E9C2DD7-66F2-1BD2-FAF5-2244790D971F}"/>
              </a:ext>
            </a:extLst>
          </p:cNvPr>
          <p:cNvCxnSpPr>
            <a:cxnSpLocks/>
          </p:cNvCxnSpPr>
          <p:nvPr/>
        </p:nvCxnSpPr>
        <p:spPr>
          <a:xfrm>
            <a:off x="2618509" y="2677923"/>
            <a:ext cx="0" cy="7766425"/>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0" name="Rectangle 49">
            <a:extLst>
              <a:ext uri="{FF2B5EF4-FFF2-40B4-BE49-F238E27FC236}">
                <a16:creationId xmlns:a16="http://schemas.microsoft.com/office/drawing/2014/main" id="{B5B884ED-AB16-A6FF-7313-6BC0F04C4F08}"/>
              </a:ext>
            </a:extLst>
          </p:cNvPr>
          <p:cNvSpPr>
            <a:spLocks noChangeArrowheads="1"/>
          </p:cNvSpPr>
          <p:nvPr/>
        </p:nvSpPr>
        <p:spPr bwMode="auto">
          <a:xfrm>
            <a:off x="2959434" y="2584896"/>
            <a:ext cx="750233" cy="186055"/>
          </a:xfrm>
          <a:prstGeom prst="rect">
            <a:avLst/>
          </a:prstGeom>
          <a:noFill/>
          <a:ln>
            <a:noFill/>
          </a:ln>
        </p:spPr>
        <p:txBody>
          <a:bodyPr vert="horz" wrap="square" lIns="0" tIns="0" rIns="0" bIns="0" numCol="1" anchor="t" anchorCtr="0" compatLnSpc="1">
            <a:prstTxWarp prst="textNoShape">
              <a:avLst/>
            </a:prstTxWarp>
            <a:noAutofit/>
          </a:bodyPr>
          <a:lstStyle/>
          <a:p>
            <a:pPr eaLnBrk="0" fontAlgn="base" hangingPunct="0">
              <a:lnSpc>
                <a:spcPct val="115000"/>
              </a:lnSpc>
            </a:pPr>
            <a:r>
              <a:rPr lang="es-ES" sz="1000" b="1" dirty="0">
                <a:effectLst/>
                <a:latin typeface="Verdana" panose="020B0604030504040204" pitchFamily="34" charset="0"/>
                <a:ea typeface="Verdana" panose="020B0604030504040204" pitchFamily="34" charset="0"/>
                <a:cs typeface="Verdana" panose="020B0604030504040204" pitchFamily="34" charset="0"/>
              </a:rPr>
              <a:t>PROFIL</a:t>
            </a:r>
            <a:endParaRPr lang="fr-FR" sz="1000" b="1"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51" name="Rectangle 50">
            <a:extLst>
              <a:ext uri="{FF2B5EF4-FFF2-40B4-BE49-F238E27FC236}">
                <a16:creationId xmlns:a16="http://schemas.microsoft.com/office/drawing/2014/main" id="{0B8DE0DB-8666-954B-CAD3-7FB7A5521290}"/>
              </a:ext>
            </a:extLst>
          </p:cNvPr>
          <p:cNvSpPr>
            <a:spLocks noChangeArrowheads="1"/>
          </p:cNvSpPr>
          <p:nvPr/>
        </p:nvSpPr>
        <p:spPr bwMode="auto">
          <a:xfrm>
            <a:off x="2909676" y="4385923"/>
            <a:ext cx="2557887" cy="186055"/>
          </a:xfrm>
          <a:prstGeom prst="rect">
            <a:avLst/>
          </a:prstGeom>
          <a:noFill/>
          <a:ln>
            <a:noFill/>
          </a:ln>
        </p:spPr>
        <p:txBody>
          <a:bodyPr vert="horz" wrap="square" lIns="0" tIns="0" rIns="0" bIns="0" numCol="1" anchor="t" anchorCtr="0" compatLnSpc="1">
            <a:prstTxWarp prst="textNoShape">
              <a:avLst/>
            </a:prstTxWarp>
            <a:noAutofit/>
          </a:bodyPr>
          <a:lstStyle/>
          <a:p>
            <a:pPr eaLnBrk="0" fontAlgn="base" hangingPunct="0">
              <a:lnSpc>
                <a:spcPct val="115000"/>
              </a:lnSpc>
            </a:pPr>
            <a:r>
              <a:rPr lang="es-ES" sz="1000" b="1" dirty="0">
                <a:effectLst/>
                <a:latin typeface="Verdana" panose="020B0604030504040204" pitchFamily="34" charset="0"/>
                <a:ea typeface="Verdana" panose="020B0604030504040204" pitchFamily="34" charset="0"/>
                <a:cs typeface="Verdana" panose="020B0604030504040204" pitchFamily="34" charset="0"/>
              </a:rPr>
              <a:t>EXPERIENCE PROFESSIONNELLE</a:t>
            </a:r>
            <a:endParaRPr lang="fr-FR" sz="1000" b="1"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53" name="Text Box 43">
            <a:extLst>
              <a:ext uri="{FF2B5EF4-FFF2-40B4-BE49-F238E27FC236}">
                <a16:creationId xmlns:a16="http://schemas.microsoft.com/office/drawing/2014/main" id="{7D09F5C1-D770-4F0E-CBDE-02C9434A133E}"/>
              </a:ext>
            </a:extLst>
          </p:cNvPr>
          <p:cNvSpPr txBox="1">
            <a:spLocks/>
          </p:cNvSpPr>
          <p:nvPr/>
        </p:nvSpPr>
        <p:spPr bwMode="auto">
          <a:xfrm>
            <a:off x="2815897" y="6161848"/>
            <a:ext cx="4558508" cy="131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000" b="1" dirty="0">
                <a:effectLst/>
                <a:latin typeface="Avenir Book" panose="02000503020000020003" pitchFamily="2" charset="0"/>
                <a:ea typeface="Calibri" panose="020F0502020204030204" pitchFamily="34" charset="0"/>
                <a:cs typeface="Arial" panose="020B0604020202020204" pitchFamily="34" charset="0"/>
              </a:rPr>
              <a:t>Titre du poste 						 2013 – 2022</a:t>
            </a:r>
          </a:p>
          <a:p>
            <a:r>
              <a:rPr lang="fr-FR" sz="1000" b="1" dirty="0">
                <a:solidFill>
                  <a:srgbClr val="669E79"/>
                </a:solidFill>
                <a:effectLst/>
                <a:latin typeface="Avenir Book" panose="02000503020000020003" pitchFamily="2" charset="0"/>
                <a:ea typeface="Calibri" panose="020F0502020204030204" pitchFamily="34" charset="0"/>
                <a:cs typeface="Arial" panose="020B0604020202020204" pitchFamily="34" charset="0"/>
              </a:rPr>
              <a:t>Nom de la société</a:t>
            </a:r>
          </a:p>
          <a:p>
            <a:r>
              <a:rPr lang="fr-FR" sz="1000" dirty="0">
                <a:solidFill>
                  <a:schemeClr val="bg1">
                    <a:lumMod val="50000"/>
                  </a:schemeClr>
                </a:solidFill>
                <a:effectLst/>
                <a:latin typeface="Avenir Book" panose="02000503020000020003" pitchFamily="2"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a:t>
            </a:r>
          </a:p>
          <a:p>
            <a:pPr marL="171450" indent="-171450">
              <a:buFont typeface="Arial" panose="020B0604020202020204" pitchFamily="34" charset="0"/>
              <a:buChar char="•"/>
            </a:pPr>
            <a:r>
              <a:rPr lang="fr-FR" sz="1000" dirty="0">
                <a:solidFill>
                  <a:schemeClr val="bg1">
                    <a:lumMod val="50000"/>
                  </a:schemeClr>
                </a:solidFill>
                <a:effectLst/>
                <a:latin typeface="Avenir Book" panose="02000503020000020003" pitchFamily="2" charset="0"/>
                <a:ea typeface="Calibri" panose="020F0502020204030204" pitchFamily="34" charset="0"/>
                <a:cs typeface="Arial" panose="020B0604020202020204" pitchFamily="34" charset="0"/>
              </a:rPr>
              <a:t>Si vous le pouvez essayer d’inscrire les résultats que vous avez obtenus, n’hésitez pas à les quantifier.</a:t>
            </a:r>
          </a:p>
          <a:p>
            <a:pPr marL="171450" indent="-171450">
              <a:buFont typeface="Arial" panose="020B0604020202020204" pitchFamily="34" charset="0"/>
              <a:buChar char="•"/>
            </a:pPr>
            <a:r>
              <a:rPr lang="fr-FR" sz="1000" dirty="0">
                <a:solidFill>
                  <a:schemeClr val="bg1">
                    <a:lumMod val="50000"/>
                  </a:schemeClr>
                </a:solidFill>
                <a:latin typeface="Avenir Book" panose="02000503020000020003" pitchFamily="2" charset="0"/>
                <a:ea typeface="Calibri" panose="020F0502020204030204" pitchFamily="34" charset="0"/>
                <a:cs typeface="Arial" panose="020B0604020202020204" pitchFamily="34" charset="0"/>
              </a:rPr>
              <a:t>Utilisez des </a:t>
            </a:r>
            <a:r>
              <a:rPr lang="fr-FR" sz="1000" dirty="0" err="1">
                <a:solidFill>
                  <a:schemeClr val="bg1">
                    <a:lumMod val="50000"/>
                  </a:schemeClr>
                </a:solidFill>
                <a:latin typeface="Avenir Book" panose="02000503020000020003" pitchFamily="2" charset="0"/>
                <a:ea typeface="Calibri" panose="020F0502020204030204" pitchFamily="34" charset="0"/>
                <a:cs typeface="Arial" panose="020B0604020202020204" pitchFamily="34" charset="0"/>
              </a:rPr>
              <a:t>bullet</a:t>
            </a:r>
            <a:r>
              <a:rPr lang="fr-FR" sz="1000" dirty="0">
                <a:solidFill>
                  <a:schemeClr val="bg1">
                    <a:lumMod val="50000"/>
                  </a:schemeClr>
                </a:solidFill>
                <a:latin typeface="Avenir Book" panose="02000503020000020003" pitchFamily="2" charset="0"/>
                <a:ea typeface="Calibri" panose="020F0502020204030204" pitchFamily="34" charset="0"/>
                <a:cs typeface="Arial" panose="020B0604020202020204" pitchFamily="34" charset="0"/>
              </a:rPr>
              <a:t> points pour mettre en avant ces compétences et missions</a:t>
            </a:r>
            <a:endParaRPr lang="fr-FR" sz="1000" dirty="0">
              <a:solidFill>
                <a:schemeClr val="bg1">
                  <a:lumMod val="50000"/>
                </a:schemeClr>
              </a:solidFill>
              <a:effectLst/>
              <a:latin typeface="Avenir Book" panose="02000503020000020003" pitchFamily="2" charset="0"/>
              <a:ea typeface="Calibri" panose="020F0502020204030204" pitchFamily="34" charset="0"/>
              <a:cs typeface="Arial" panose="020B0604020202020204" pitchFamily="34" charset="0"/>
            </a:endParaRPr>
          </a:p>
        </p:txBody>
      </p:sp>
      <p:sp>
        <p:nvSpPr>
          <p:cNvPr id="54" name="Text Box 43">
            <a:extLst>
              <a:ext uri="{FF2B5EF4-FFF2-40B4-BE49-F238E27FC236}">
                <a16:creationId xmlns:a16="http://schemas.microsoft.com/office/drawing/2014/main" id="{2E220583-6216-1537-BF02-476798546AFE}"/>
              </a:ext>
            </a:extLst>
          </p:cNvPr>
          <p:cNvSpPr txBox="1">
            <a:spLocks/>
          </p:cNvSpPr>
          <p:nvPr/>
        </p:nvSpPr>
        <p:spPr bwMode="auto">
          <a:xfrm>
            <a:off x="2815897" y="7634125"/>
            <a:ext cx="4558508" cy="131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000" b="1" dirty="0">
                <a:effectLst/>
                <a:latin typeface="Avenir Book" panose="02000503020000020003" pitchFamily="2" charset="0"/>
                <a:ea typeface="Calibri" panose="020F0502020204030204" pitchFamily="34" charset="0"/>
                <a:cs typeface="Arial" panose="020B0604020202020204" pitchFamily="34" charset="0"/>
              </a:rPr>
              <a:t>Titre du poste 						 2013 – 2022</a:t>
            </a:r>
          </a:p>
          <a:p>
            <a:r>
              <a:rPr lang="fr-FR" sz="1000" b="1" dirty="0">
                <a:solidFill>
                  <a:srgbClr val="669E79"/>
                </a:solidFill>
                <a:effectLst/>
                <a:latin typeface="Avenir Book" panose="02000503020000020003" pitchFamily="2" charset="0"/>
                <a:ea typeface="Calibri" panose="020F0502020204030204" pitchFamily="34" charset="0"/>
                <a:cs typeface="Arial" panose="020B0604020202020204" pitchFamily="34" charset="0"/>
              </a:rPr>
              <a:t>Nom de la société</a:t>
            </a:r>
          </a:p>
          <a:p>
            <a:r>
              <a:rPr lang="fr-FR" sz="1000" dirty="0">
                <a:solidFill>
                  <a:schemeClr val="bg1">
                    <a:lumMod val="50000"/>
                  </a:schemeClr>
                </a:solidFill>
                <a:effectLst/>
                <a:latin typeface="Avenir Book" panose="02000503020000020003" pitchFamily="2" charset="0"/>
                <a:ea typeface="Calibri" panose="020F0502020204030204" pitchFamily="34" charset="0"/>
                <a:cs typeface="Arial" panose="020B0604020202020204" pitchFamily="34" charset="0"/>
              </a:rPr>
              <a:t>Décrivez ici les fonctions que vous avez occupées. Décrivez également vos missions, le nombre de personnes que vous avez encadré. </a:t>
            </a:r>
          </a:p>
          <a:p>
            <a:pPr marL="171450" indent="-171450">
              <a:buFont typeface="Arial" panose="020B0604020202020204" pitchFamily="34" charset="0"/>
              <a:buChar char="•"/>
            </a:pPr>
            <a:r>
              <a:rPr lang="fr-FR" sz="1000" dirty="0">
                <a:solidFill>
                  <a:schemeClr val="bg1">
                    <a:lumMod val="50000"/>
                  </a:schemeClr>
                </a:solidFill>
                <a:effectLst/>
                <a:latin typeface="Avenir Book" panose="02000503020000020003" pitchFamily="2" charset="0"/>
                <a:ea typeface="Calibri" panose="020F0502020204030204" pitchFamily="34" charset="0"/>
                <a:cs typeface="Arial" panose="020B0604020202020204" pitchFamily="34" charset="0"/>
              </a:rPr>
              <a:t>Si vous le pouvez essayer d’inscrire les résultats que vous avez obtenus, n’hésitez pas à les quantifier.</a:t>
            </a:r>
          </a:p>
          <a:p>
            <a:pPr marL="171450" indent="-171450">
              <a:buFont typeface="Arial" panose="020B0604020202020204" pitchFamily="34" charset="0"/>
              <a:buChar char="•"/>
            </a:pPr>
            <a:r>
              <a:rPr lang="fr-FR" sz="1000" dirty="0">
                <a:solidFill>
                  <a:schemeClr val="bg1">
                    <a:lumMod val="50000"/>
                  </a:schemeClr>
                </a:solidFill>
                <a:latin typeface="Avenir Book" panose="02000503020000020003" pitchFamily="2" charset="0"/>
                <a:ea typeface="Calibri" panose="020F0502020204030204" pitchFamily="34" charset="0"/>
                <a:cs typeface="Arial" panose="020B0604020202020204" pitchFamily="34" charset="0"/>
              </a:rPr>
              <a:t>Utilisez des </a:t>
            </a:r>
            <a:r>
              <a:rPr lang="fr-FR" sz="1000" dirty="0" err="1">
                <a:solidFill>
                  <a:schemeClr val="bg1">
                    <a:lumMod val="50000"/>
                  </a:schemeClr>
                </a:solidFill>
                <a:latin typeface="Avenir Book" panose="02000503020000020003" pitchFamily="2" charset="0"/>
                <a:ea typeface="Calibri" panose="020F0502020204030204" pitchFamily="34" charset="0"/>
                <a:cs typeface="Arial" panose="020B0604020202020204" pitchFamily="34" charset="0"/>
              </a:rPr>
              <a:t>bullet</a:t>
            </a:r>
            <a:r>
              <a:rPr lang="fr-FR" sz="1000" dirty="0">
                <a:solidFill>
                  <a:schemeClr val="bg1">
                    <a:lumMod val="50000"/>
                  </a:schemeClr>
                </a:solidFill>
                <a:latin typeface="Avenir Book" panose="02000503020000020003" pitchFamily="2" charset="0"/>
                <a:ea typeface="Calibri" panose="020F0502020204030204" pitchFamily="34" charset="0"/>
                <a:cs typeface="Arial" panose="020B0604020202020204" pitchFamily="34" charset="0"/>
              </a:rPr>
              <a:t> points pour mettre en avant ces compétences et missions</a:t>
            </a:r>
            <a:endParaRPr lang="fr-FR" sz="1000" dirty="0">
              <a:solidFill>
                <a:schemeClr val="bg1">
                  <a:lumMod val="50000"/>
                </a:schemeClr>
              </a:solidFill>
              <a:effectLst/>
              <a:latin typeface="Avenir Book" panose="02000503020000020003" pitchFamily="2" charset="0"/>
              <a:ea typeface="Calibri" panose="020F0502020204030204" pitchFamily="34" charset="0"/>
              <a:cs typeface="Arial" panose="020B0604020202020204" pitchFamily="34" charset="0"/>
            </a:endParaRPr>
          </a:p>
        </p:txBody>
      </p:sp>
      <p:sp>
        <p:nvSpPr>
          <p:cNvPr id="55" name="Rectangle 54">
            <a:extLst>
              <a:ext uri="{FF2B5EF4-FFF2-40B4-BE49-F238E27FC236}">
                <a16:creationId xmlns:a16="http://schemas.microsoft.com/office/drawing/2014/main" id="{3CDBFB69-A275-FB8E-C59E-1A84652A5065}"/>
              </a:ext>
            </a:extLst>
          </p:cNvPr>
          <p:cNvSpPr>
            <a:spLocks noChangeArrowheads="1"/>
          </p:cNvSpPr>
          <p:nvPr/>
        </p:nvSpPr>
        <p:spPr bwMode="auto">
          <a:xfrm>
            <a:off x="291433" y="6059053"/>
            <a:ext cx="900436" cy="186055"/>
          </a:xfrm>
          <a:prstGeom prst="rect">
            <a:avLst/>
          </a:prstGeom>
          <a:noFill/>
          <a:ln>
            <a:noFill/>
          </a:ln>
        </p:spPr>
        <p:txBody>
          <a:bodyPr vert="horz" wrap="square" lIns="0" tIns="0" rIns="0" bIns="0" numCol="1" anchor="t" anchorCtr="0" compatLnSpc="1">
            <a:prstTxWarp prst="textNoShape">
              <a:avLst/>
            </a:prstTxWarp>
            <a:noAutofit/>
          </a:bodyPr>
          <a:lstStyle/>
          <a:p>
            <a:pPr eaLnBrk="0" fontAlgn="base" hangingPunct="0">
              <a:lnSpc>
                <a:spcPct val="115000"/>
              </a:lnSpc>
            </a:pPr>
            <a:r>
              <a:rPr lang="es-ES" sz="1000" b="1" dirty="0">
                <a:effectLst/>
                <a:latin typeface="Verdana" panose="020B0604030504040204" pitchFamily="34" charset="0"/>
                <a:ea typeface="Verdana" panose="020B0604030504040204" pitchFamily="34" charset="0"/>
                <a:cs typeface="Verdana" panose="020B0604030504040204" pitchFamily="34" charset="0"/>
              </a:rPr>
              <a:t>FORMATION</a:t>
            </a:r>
            <a:endParaRPr lang="fr-FR" sz="1000" b="1"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56" name="Text Box 43">
            <a:extLst>
              <a:ext uri="{FF2B5EF4-FFF2-40B4-BE49-F238E27FC236}">
                <a16:creationId xmlns:a16="http://schemas.microsoft.com/office/drawing/2014/main" id="{6ECB6A4F-4D78-ABC0-9B45-9027FCBD0AE1}"/>
              </a:ext>
            </a:extLst>
          </p:cNvPr>
          <p:cNvSpPr txBox="1">
            <a:spLocks/>
          </p:cNvSpPr>
          <p:nvPr/>
        </p:nvSpPr>
        <p:spPr bwMode="auto">
          <a:xfrm>
            <a:off x="215042" y="7382343"/>
            <a:ext cx="2162218" cy="90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000" b="1" dirty="0">
                <a:effectLst/>
                <a:latin typeface="Avenir Book" panose="02000503020000020003" pitchFamily="2" charset="0"/>
                <a:ea typeface="Calibri" panose="020F0502020204030204" pitchFamily="34" charset="0"/>
                <a:cs typeface="Arial" panose="020B0604020202020204" pitchFamily="34" charset="0"/>
              </a:rPr>
              <a:t>2025 - Diplôme obtenu</a:t>
            </a:r>
          </a:p>
          <a:p>
            <a:r>
              <a:rPr lang="fr-FR" sz="1000" b="1" dirty="0">
                <a:solidFill>
                  <a:srgbClr val="669E79"/>
                </a:solidFill>
                <a:effectLst/>
                <a:latin typeface="Avenir Book" panose="02000503020000020003" pitchFamily="2" charset="0"/>
                <a:ea typeface="Calibri" panose="020F0502020204030204" pitchFamily="34" charset="0"/>
                <a:cs typeface="Arial" panose="020B0604020202020204" pitchFamily="34" charset="0"/>
              </a:rPr>
              <a:t>Nom de l’université</a:t>
            </a:r>
          </a:p>
          <a:p>
            <a:pPr>
              <a:lnSpc>
                <a:spcPct val="107000"/>
              </a:lnSpc>
            </a:pPr>
            <a:r>
              <a:rPr lang="fr-FR" sz="1000" dirty="0">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Décrivez en quelques lignes les objectifs et spécialités de cette formation.</a:t>
            </a:r>
          </a:p>
        </p:txBody>
      </p:sp>
      <p:sp>
        <p:nvSpPr>
          <p:cNvPr id="57" name="Text Box 7">
            <a:extLst>
              <a:ext uri="{FF2B5EF4-FFF2-40B4-BE49-F238E27FC236}">
                <a16:creationId xmlns:a16="http://schemas.microsoft.com/office/drawing/2014/main" id="{2BD008EB-90A1-4BA3-F25D-F5C0F7C28F0B}"/>
              </a:ext>
            </a:extLst>
          </p:cNvPr>
          <p:cNvSpPr txBox="1">
            <a:spLocks/>
          </p:cNvSpPr>
          <p:nvPr/>
        </p:nvSpPr>
        <p:spPr bwMode="auto">
          <a:xfrm>
            <a:off x="208172" y="2920119"/>
            <a:ext cx="1249364" cy="1236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171450" lvl="0" indent="-171450">
              <a:lnSpc>
                <a:spcPct val="150000"/>
              </a:lnSpc>
              <a:buFont typeface="Arial" panose="020B0604020202020204" pitchFamily="34" charset="0"/>
              <a:buChar char="•"/>
            </a:pPr>
            <a:r>
              <a:rPr lang="fr-FR" sz="1000" b="1" dirty="0">
                <a:effectLst/>
                <a:latin typeface="Avenir Book" panose="02000503020000020003" pitchFamily="2" charset="0"/>
                <a:ea typeface="Calibri" panose="020F0502020204030204" pitchFamily="34" charset="0"/>
                <a:cs typeface="Arial" panose="020B0604020202020204" pitchFamily="34" charset="0"/>
              </a:rPr>
              <a:t>Management</a:t>
            </a:r>
            <a:r>
              <a:rPr lang="fr-FR" sz="1000" dirty="0">
                <a:effectLst/>
                <a:latin typeface="Avenir Book" panose="02000503020000020003" pitchFamily="2" charset="0"/>
                <a:ea typeface="Calibri" panose="020F0502020204030204" pitchFamily="34" charset="0"/>
                <a:cs typeface="Arial" panose="020B0604020202020204" pitchFamily="34" charset="0"/>
              </a:rPr>
              <a:t> </a:t>
            </a:r>
          </a:p>
          <a:p>
            <a:pPr marL="171450" lvl="0" indent="-171450">
              <a:lnSpc>
                <a:spcPct val="150000"/>
              </a:lnSpc>
              <a:buFont typeface="Arial" panose="020B0604020202020204" pitchFamily="34" charset="0"/>
              <a:buChar char="•"/>
            </a:pPr>
            <a:r>
              <a:rPr lang="fr-FR" sz="1000" b="1" dirty="0">
                <a:effectLst/>
                <a:latin typeface="Avenir Book" panose="02000503020000020003" pitchFamily="2" charset="0"/>
                <a:ea typeface="Calibri" panose="020F0502020204030204" pitchFamily="34" charset="0"/>
                <a:cs typeface="Arial" panose="020B0604020202020204" pitchFamily="34" charset="0"/>
              </a:rPr>
              <a:t>Gestion</a:t>
            </a:r>
            <a:endParaRPr lang="fr-FR" sz="1000" b="1" dirty="0">
              <a:latin typeface="Avenir Book" panose="02000503020000020003" pitchFamily="2" charset="0"/>
              <a:ea typeface="Calibri" panose="020F050202020403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fr-FR" sz="1000" b="1" dirty="0">
                <a:effectLst/>
                <a:latin typeface="Avenir Book" panose="02000503020000020003" pitchFamily="2" charset="0"/>
                <a:ea typeface="Calibri" panose="020F0502020204030204" pitchFamily="34" charset="0"/>
                <a:cs typeface="Arial" panose="020B0604020202020204" pitchFamily="34" charset="0"/>
              </a:rPr>
              <a:t>Comptabilité</a:t>
            </a:r>
            <a:endParaRPr lang="fr-FR" sz="1000" b="1" dirty="0">
              <a:latin typeface="Avenir Book" panose="02000503020000020003" pitchFamily="2" charset="0"/>
              <a:ea typeface="Calibri" panose="020F050202020403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en-US" sz="1000" b="1" dirty="0">
                <a:effectLst/>
                <a:latin typeface="Avenir Book" panose="02000503020000020003" pitchFamily="2" charset="0"/>
                <a:ea typeface="Calibri" panose="020F0502020204030204" pitchFamily="34" charset="0"/>
                <a:cs typeface="Arial" panose="020B0604020202020204" pitchFamily="34" charset="0"/>
              </a:rPr>
              <a:t>Google</a:t>
            </a:r>
            <a:endParaRPr lang="en-US" sz="1000" b="1" dirty="0">
              <a:latin typeface="Avenir Book" panose="02000503020000020003" pitchFamily="2" charset="0"/>
              <a:ea typeface="Calibri" panose="020F050202020403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en-US" sz="1000" b="1" dirty="0">
                <a:effectLst/>
                <a:latin typeface="Avenir Book" panose="02000503020000020003" pitchFamily="2" charset="0"/>
                <a:ea typeface="Calibri" panose="020F0502020204030204" pitchFamily="34" charset="0"/>
                <a:cs typeface="Arial" panose="020B0604020202020204" pitchFamily="34" charset="0"/>
              </a:rPr>
              <a:t>Photoshop</a:t>
            </a:r>
            <a:endParaRPr lang="fr-FR" sz="1000" dirty="0">
              <a:effectLst/>
              <a:latin typeface="Avenir Book" panose="02000503020000020003" pitchFamily="2" charset="0"/>
              <a:ea typeface="Calibri" panose="020F0502020204030204" pitchFamily="34" charset="0"/>
              <a:cs typeface="Arial" panose="020B0604020202020204" pitchFamily="34" charset="0"/>
            </a:endParaRPr>
          </a:p>
        </p:txBody>
      </p:sp>
      <p:sp>
        <p:nvSpPr>
          <p:cNvPr id="58" name="Rectangle 57">
            <a:extLst>
              <a:ext uri="{FF2B5EF4-FFF2-40B4-BE49-F238E27FC236}">
                <a16:creationId xmlns:a16="http://schemas.microsoft.com/office/drawing/2014/main" id="{A5A1F8A9-1FB5-C9A0-C215-83A2F28C5B61}"/>
              </a:ext>
            </a:extLst>
          </p:cNvPr>
          <p:cNvSpPr>
            <a:spLocks noChangeArrowheads="1"/>
          </p:cNvSpPr>
          <p:nvPr/>
        </p:nvSpPr>
        <p:spPr bwMode="auto">
          <a:xfrm>
            <a:off x="293142" y="2578628"/>
            <a:ext cx="1164393" cy="186055"/>
          </a:xfrm>
          <a:prstGeom prst="rect">
            <a:avLst/>
          </a:prstGeom>
          <a:noFill/>
          <a:ln>
            <a:noFill/>
          </a:ln>
        </p:spPr>
        <p:txBody>
          <a:bodyPr vert="horz" wrap="square" lIns="0" tIns="0" rIns="0" bIns="0" numCol="1" anchor="t" anchorCtr="0" compatLnSpc="1">
            <a:prstTxWarp prst="textNoShape">
              <a:avLst/>
            </a:prstTxWarp>
            <a:noAutofit/>
          </a:bodyPr>
          <a:lstStyle/>
          <a:p>
            <a:pPr eaLnBrk="0" fontAlgn="base" hangingPunct="0">
              <a:lnSpc>
                <a:spcPct val="115000"/>
              </a:lnSpc>
            </a:pPr>
            <a:r>
              <a:rPr lang="es-ES" sz="1000" b="1" dirty="0">
                <a:effectLst/>
                <a:latin typeface="Verdana" panose="020B0604030504040204" pitchFamily="34" charset="0"/>
                <a:ea typeface="Verdana" panose="020B0604030504040204" pitchFamily="34" charset="0"/>
                <a:cs typeface="Verdana" panose="020B0604030504040204" pitchFamily="34" charset="0"/>
              </a:rPr>
              <a:t>COMPETENCES</a:t>
            </a:r>
            <a:endParaRPr lang="fr-FR" sz="1000" b="1"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59" name="Rectangle 58">
            <a:extLst>
              <a:ext uri="{FF2B5EF4-FFF2-40B4-BE49-F238E27FC236}">
                <a16:creationId xmlns:a16="http://schemas.microsoft.com/office/drawing/2014/main" id="{CBBB39D6-08D9-2BA7-EF72-285AE1FF308A}"/>
              </a:ext>
            </a:extLst>
          </p:cNvPr>
          <p:cNvSpPr>
            <a:spLocks noChangeArrowheads="1"/>
          </p:cNvSpPr>
          <p:nvPr/>
        </p:nvSpPr>
        <p:spPr bwMode="auto">
          <a:xfrm>
            <a:off x="291433" y="4441790"/>
            <a:ext cx="1164393" cy="186055"/>
          </a:xfrm>
          <a:prstGeom prst="rect">
            <a:avLst/>
          </a:prstGeom>
          <a:noFill/>
          <a:ln>
            <a:noFill/>
          </a:ln>
        </p:spPr>
        <p:txBody>
          <a:bodyPr vert="horz" wrap="square" lIns="0" tIns="0" rIns="0" bIns="0" numCol="1" anchor="t" anchorCtr="0" compatLnSpc="1">
            <a:prstTxWarp prst="textNoShape">
              <a:avLst/>
            </a:prstTxWarp>
            <a:noAutofit/>
          </a:bodyPr>
          <a:lstStyle/>
          <a:p>
            <a:pPr eaLnBrk="0" fontAlgn="base" hangingPunct="0">
              <a:lnSpc>
                <a:spcPct val="115000"/>
              </a:lnSpc>
            </a:pPr>
            <a:r>
              <a:rPr lang="es-ES" sz="1000" b="1" dirty="0">
                <a:effectLst/>
                <a:latin typeface="Verdana" panose="020B0604030504040204" pitchFamily="34" charset="0"/>
                <a:ea typeface="Verdana" panose="020B0604030504040204" pitchFamily="34" charset="0"/>
                <a:cs typeface="Verdana" panose="020B0604030504040204" pitchFamily="34" charset="0"/>
              </a:rPr>
              <a:t>QUALITES</a:t>
            </a:r>
            <a:endParaRPr lang="fr-FR" sz="1000" b="1"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60" name="Text Box 7">
            <a:extLst>
              <a:ext uri="{FF2B5EF4-FFF2-40B4-BE49-F238E27FC236}">
                <a16:creationId xmlns:a16="http://schemas.microsoft.com/office/drawing/2014/main" id="{9F5A4C7E-95C8-9452-93DC-FEA97BF3D7FF}"/>
              </a:ext>
            </a:extLst>
          </p:cNvPr>
          <p:cNvSpPr txBox="1">
            <a:spLocks/>
          </p:cNvSpPr>
          <p:nvPr/>
        </p:nvSpPr>
        <p:spPr bwMode="auto">
          <a:xfrm>
            <a:off x="208172" y="4720873"/>
            <a:ext cx="2286612" cy="1236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171450" lvl="0" indent="-171450">
              <a:lnSpc>
                <a:spcPct val="150000"/>
              </a:lnSpc>
              <a:buFont typeface="Arial" panose="020B0604020202020204" pitchFamily="34" charset="0"/>
              <a:buChar char="•"/>
            </a:pPr>
            <a:r>
              <a:rPr lang="fr-FR" sz="1000" b="1" dirty="0">
                <a:effectLst/>
                <a:latin typeface="Avenir Book" panose="02000503020000020003" pitchFamily="2" charset="0"/>
                <a:ea typeface="Calibri" panose="020F0502020204030204" pitchFamily="34" charset="0"/>
                <a:cs typeface="Arial" panose="020B0604020202020204" pitchFamily="34" charset="0"/>
              </a:rPr>
              <a:t>Créatif</a:t>
            </a:r>
            <a:r>
              <a:rPr lang="fr-FR" sz="1000" dirty="0">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 : </a:t>
            </a:r>
            <a:r>
              <a:rPr lang="fr-FR" sz="1000" dirty="0" err="1">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Loprem</a:t>
            </a:r>
            <a:r>
              <a:rPr lang="fr-FR" sz="1000" dirty="0">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 ipsum </a:t>
            </a:r>
            <a:r>
              <a:rPr lang="fr-FR" sz="1000" dirty="0" err="1">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dolor</a:t>
            </a:r>
            <a:endParaRPr lang="fr-FR" sz="1000" dirty="0">
              <a:solidFill>
                <a:schemeClr val="tx1">
                  <a:lumMod val="50000"/>
                  <a:lumOff val="50000"/>
                </a:schemeClr>
              </a:solidFill>
              <a:latin typeface="Avenir Book" panose="02000503020000020003" pitchFamily="2" charset="0"/>
              <a:ea typeface="Calibri" panose="020F050202020403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fr-FR" sz="1000" b="1" dirty="0">
                <a:effectLst/>
                <a:latin typeface="Avenir Book" panose="02000503020000020003" pitchFamily="2" charset="0"/>
                <a:ea typeface="Calibri" panose="020F0502020204030204" pitchFamily="34" charset="0"/>
                <a:cs typeface="Arial" panose="020B0604020202020204" pitchFamily="34" charset="0"/>
              </a:rPr>
              <a:t>Leader</a:t>
            </a:r>
            <a:r>
              <a:rPr lang="fr-FR" sz="1000" dirty="0">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 : Lorem ipsum</a:t>
            </a:r>
            <a:endParaRPr lang="fr-FR" sz="1000" dirty="0">
              <a:solidFill>
                <a:schemeClr val="tx1">
                  <a:lumMod val="50000"/>
                  <a:lumOff val="50000"/>
                </a:schemeClr>
              </a:solidFill>
              <a:latin typeface="Avenir Book" panose="02000503020000020003" pitchFamily="2" charset="0"/>
              <a:ea typeface="Calibri" panose="020F050202020403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fr-FR" sz="1000" b="1" dirty="0">
                <a:effectLst/>
                <a:latin typeface="Avenir Book" panose="02000503020000020003" pitchFamily="2" charset="0"/>
                <a:ea typeface="Calibri" panose="020F0502020204030204" pitchFamily="34" charset="0"/>
                <a:cs typeface="Arial" panose="020B0604020202020204" pitchFamily="34" charset="0"/>
              </a:rPr>
              <a:t>Sérieux</a:t>
            </a:r>
            <a:r>
              <a:rPr lang="fr-FR" sz="1000" dirty="0">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 : Lorem ipsum et </a:t>
            </a:r>
            <a:r>
              <a:rPr lang="fr-FR" sz="1000" dirty="0" err="1">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sit</a:t>
            </a:r>
            <a:endParaRPr lang="fr-FR" sz="1000" dirty="0">
              <a:solidFill>
                <a:schemeClr val="tx1">
                  <a:lumMod val="50000"/>
                  <a:lumOff val="50000"/>
                </a:schemeClr>
              </a:solidFill>
              <a:latin typeface="Avenir Book" panose="02000503020000020003" pitchFamily="2" charset="0"/>
              <a:ea typeface="Calibri" panose="020F050202020403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fr-FR" sz="1000" b="1" dirty="0">
                <a:effectLst/>
                <a:latin typeface="Avenir Book" panose="02000503020000020003" pitchFamily="2" charset="0"/>
                <a:ea typeface="Calibri" panose="020F0502020204030204" pitchFamily="34" charset="0"/>
                <a:cs typeface="Arial" panose="020B0604020202020204" pitchFamily="34" charset="0"/>
              </a:rPr>
              <a:t>Organisé</a:t>
            </a:r>
            <a:r>
              <a:rPr lang="fr-FR" sz="1000" dirty="0">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 : Lorem ipsum </a:t>
            </a:r>
            <a:r>
              <a:rPr lang="fr-FR" sz="1000" dirty="0" err="1">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amet</a:t>
            </a:r>
            <a:r>
              <a:rPr lang="fr-FR" sz="1000" dirty="0">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 </a:t>
            </a:r>
          </a:p>
        </p:txBody>
      </p:sp>
      <p:sp>
        <p:nvSpPr>
          <p:cNvPr id="61" name="Rectangle 60">
            <a:extLst>
              <a:ext uri="{FF2B5EF4-FFF2-40B4-BE49-F238E27FC236}">
                <a16:creationId xmlns:a16="http://schemas.microsoft.com/office/drawing/2014/main" id="{E20A0A27-88BF-5819-82C2-E65B2D59B354}"/>
              </a:ext>
            </a:extLst>
          </p:cNvPr>
          <p:cNvSpPr/>
          <p:nvPr/>
        </p:nvSpPr>
        <p:spPr>
          <a:xfrm>
            <a:off x="1596624" y="3085289"/>
            <a:ext cx="828430" cy="4571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25" name="Rectangle 1024">
            <a:extLst>
              <a:ext uri="{FF2B5EF4-FFF2-40B4-BE49-F238E27FC236}">
                <a16:creationId xmlns:a16="http://schemas.microsoft.com/office/drawing/2014/main" id="{D086D721-FD4A-85CD-E4EE-F2B1C38D6831}"/>
              </a:ext>
            </a:extLst>
          </p:cNvPr>
          <p:cNvSpPr/>
          <p:nvPr/>
        </p:nvSpPr>
        <p:spPr>
          <a:xfrm>
            <a:off x="1600398" y="3085289"/>
            <a:ext cx="677876" cy="45719"/>
          </a:xfrm>
          <a:prstGeom prst="rect">
            <a:avLst/>
          </a:prstGeom>
          <a:solidFill>
            <a:srgbClr val="669E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5" name="Rectangle 1034">
            <a:extLst>
              <a:ext uri="{FF2B5EF4-FFF2-40B4-BE49-F238E27FC236}">
                <a16:creationId xmlns:a16="http://schemas.microsoft.com/office/drawing/2014/main" id="{A51E57E2-D31F-D20E-B825-FFE4AA12018E}"/>
              </a:ext>
            </a:extLst>
          </p:cNvPr>
          <p:cNvSpPr/>
          <p:nvPr/>
        </p:nvSpPr>
        <p:spPr>
          <a:xfrm>
            <a:off x="1592850" y="3309495"/>
            <a:ext cx="828430" cy="4571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6" name="Rectangle 1035">
            <a:extLst>
              <a:ext uri="{FF2B5EF4-FFF2-40B4-BE49-F238E27FC236}">
                <a16:creationId xmlns:a16="http://schemas.microsoft.com/office/drawing/2014/main" id="{7E9187EA-FBE2-FD22-72F0-B0D80B5E0A35}"/>
              </a:ext>
            </a:extLst>
          </p:cNvPr>
          <p:cNvSpPr/>
          <p:nvPr/>
        </p:nvSpPr>
        <p:spPr>
          <a:xfrm>
            <a:off x="1596624" y="3309495"/>
            <a:ext cx="677876" cy="45719"/>
          </a:xfrm>
          <a:prstGeom prst="rect">
            <a:avLst/>
          </a:prstGeom>
          <a:solidFill>
            <a:srgbClr val="669E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7" name="Rectangle 1036">
            <a:extLst>
              <a:ext uri="{FF2B5EF4-FFF2-40B4-BE49-F238E27FC236}">
                <a16:creationId xmlns:a16="http://schemas.microsoft.com/office/drawing/2014/main" id="{455A5D69-4B3D-4EBC-E803-71D626CB4464}"/>
              </a:ext>
            </a:extLst>
          </p:cNvPr>
          <p:cNvSpPr/>
          <p:nvPr/>
        </p:nvSpPr>
        <p:spPr>
          <a:xfrm>
            <a:off x="1585620" y="3534879"/>
            <a:ext cx="828430" cy="4571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8" name="Rectangle 1037">
            <a:extLst>
              <a:ext uri="{FF2B5EF4-FFF2-40B4-BE49-F238E27FC236}">
                <a16:creationId xmlns:a16="http://schemas.microsoft.com/office/drawing/2014/main" id="{81EEBD42-05AF-3987-2683-F32301FE7B7B}"/>
              </a:ext>
            </a:extLst>
          </p:cNvPr>
          <p:cNvSpPr/>
          <p:nvPr/>
        </p:nvSpPr>
        <p:spPr>
          <a:xfrm>
            <a:off x="1589394" y="3534879"/>
            <a:ext cx="677876" cy="45719"/>
          </a:xfrm>
          <a:prstGeom prst="rect">
            <a:avLst/>
          </a:prstGeom>
          <a:solidFill>
            <a:srgbClr val="669E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9" name="Rectangle 1038">
            <a:extLst>
              <a:ext uri="{FF2B5EF4-FFF2-40B4-BE49-F238E27FC236}">
                <a16:creationId xmlns:a16="http://schemas.microsoft.com/office/drawing/2014/main" id="{0729B8AB-C944-CCDA-6F74-675695ABE7EC}"/>
              </a:ext>
            </a:extLst>
          </p:cNvPr>
          <p:cNvSpPr/>
          <p:nvPr/>
        </p:nvSpPr>
        <p:spPr>
          <a:xfrm>
            <a:off x="1578548" y="3759747"/>
            <a:ext cx="828430" cy="4571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0" name="Rectangle 1039">
            <a:extLst>
              <a:ext uri="{FF2B5EF4-FFF2-40B4-BE49-F238E27FC236}">
                <a16:creationId xmlns:a16="http://schemas.microsoft.com/office/drawing/2014/main" id="{FF749E3D-B1F2-7D8F-D05D-577E26F6B0BC}"/>
              </a:ext>
            </a:extLst>
          </p:cNvPr>
          <p:cNvSpPr/>
          <p:nvPr/>
        </p:nvSpPr>
        <p:spPr>
          <a:xfrm>
            <a:off x="1582322" y="3759747"/>
            <a:ext cx="677876" cy="45719"/>
          </a:xfrm>
          <a:prstGeom prst="rect">
            <a:avLst/>
          </a:prstGeom>
          <a:solidFill>
            <a:srgbClr val="669E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1" name="Rectangle 1040">
            <a:extLst>
              <a:ext uri="{FF2B5EF4-FFF2-40B4-BE49-F238E27FC236}">
                <a16:creationId xmlns:a16="http://schemas.microsoft.com/office/drawing/2014/main" id="{978C139A-AF0D-9F40-111C-3C73B34107CB}"/>
              </a:ext>
            </a:extLst>
          </p:cNvPr>
          <p:cNvSpPr/>
          <p:nvPr/>
        </p:nvSpPr>
        <p:spPr>
          <a:xfrm>
            <a:off x="1578548" y="3996309"/>
            <a:ext cx="828430" cy="4571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2" name="Rectangle 1041">
            <a:extLst>
              <a:ext uri="{FF2B5EF4-FFF2-40B4-BE49-F238E27FC236}">
                <a16:creationId xmlns:a16="http://schemas.microsoft.com/office/drawing/2014/main" id="{5B389361-6DA6-F9A8-800B-AE3B561D6886}"/>
              </a:ext>
            </a:extLst>
          </p:cNvPr>
          <p:cNvSpPr/>
          <p:nvPr/>
        </p:nvSpPr>
        <p:spPr>
          <a:xfrm>
            <a:off x="1582322" y="3996309"/>
            <a:ext cx="677876" cy="45719"/>
          </a:xfrm>
          <a:prstGeom prst="rect">
            <a:avLst/>
          </a:prstGeom>
          <a:solidFill>
            <a:srgbClr val="669E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3" name="Rectangle 1042">
            <a:extLst>
              <a:ext uri="{FF2B5EF4-FFF2-40B4-BE49-F238E27FC236}">
                <a16:creationId xmlns:a16="http://schemas.microsoft.com/office/drawing/2014/main" id="{F31632A3-D891-4C43-45B5-1966DBE99503}"/>
              </a:ext>
            </a:extLst>
          </p:cNvPr>
          <p:cNvSpPr>
            <a:spLocks noChangeArrowheads="1"/>
          </p:cNvSpPr>
          <p:nvPr/>
        </p:nvSpPr>
        <p:spPr bwMode="auto">
          <a:xfrm>
            <a:off x="291433" y="8529771"/>
            <a:ext cx="1164393" cy="186055"/>
          </a:xfrm>
          <a:prstGeom prst="rect">
            <a:avLst/>
          </a:prstGeom>
          <a:noFill/>
          <a:ln>
            <a:noFill/>
          </a:ln>
        </p:spPr>
        <p:txBody>
          <a:bodyPr vert="horz" wrap="square" lIns="0" tIns="0" rIns="0" bIns="0" numCol="1" anchor="t" anchorCtr="0" compatLnSpc="1">
            <a:prstTxWarp prst="textNoShape">
              <a:avLst/>
            </a:prstTxWarp>
            <a:noAutofit/>
          </a:bodyPr>
          <a:lstStyle/>
          <a:p>
            <a:pPr eaLnBrk="0" fontAlgn="base" hangingPunct="0">
              <a:lnSpc>
                <a:spcPct val="115000"/>
              </a:lnSpc>
            </a:pPr>
            <a:r>
              <a:rPr lang="es-ES" sz="1000" b="1" dirty="0">
                <a:effectLst/>
                <a:latin typeface="Verdana" panose="020B0604030504040204" pitchFamily="34" charset="0"/>
                <a:ea typeface="Verdana" panose="020B0604030504040204" pitchFamily="34" charset="0"/>
                <a:cs typeface="Verdana" panose="020B0604030504040204" pitchFamily="34" charset="0"/>
              </a:rPr>
              <a:t>LANGUES</a:t>
            </a:r>
            <a:endParaRPr lang="fr-FR" sz="1000" b="1"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1044" name="Text Box 7">
            <a:extLst>
              <a:ext uri="{FF2B5EF4-FFF2-40B4-BE49-F238E27FC236}">
                <a16:creationId xmlns:a16="http://schemas.microsoft.com/office/drawing/2014/main" id="{B2487434-376C-6059-5F56-64405E362C44}"/>
              </a:ext>
            </a:extLst>
          </p:cNvPr>
          <p:cNvSpPr txBox="1">
            <a:spLocks/>
          </p:cNvSpPr>
          <p:nvPr/>
        </p:nvSpPr>
        <p:spPr bwMode="auto">
          <a:xfrm>
            <a:off x="208172" y="8808854"/>
            <a:ext cx="2286612" cy="842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171450" lvl="0" indent="-171450">
              <a:lnSpc>
                <a:spcPct val="150000"/>
              </a:lnSpc>
              <a:buFont typeface="Arial" panose="020B0604020202020204" pitchFamily="34" charset="0"/>
              <a:buChar char="•"/>
            </a:pPr>
            <a:r>
              <a:rPr lang="fr-FR" sz="1000" b="1" dirty="0">
                <a:effectLst/>
                <a:latin typeface="Avenir Book" panose="02000503020000020003" pitchFamily="2" charset="0"/>
                <a:ea typeface="Calibri" panose="020F0502020204030204" pitchFamily="34" charset="0"/>
                <a:cs typeface="Arial" panose="020B0604020202020204" pitchFamily="34" charset="0"/>
              </a:rPr>
              <a:t>Anglais</a:t>
            </a:r>
            <a:r>
              <a:rPr lang="fr-FR" sz="1000" dirty="0">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 : Niveau C2</a:t>
            </a:r>
            <a:endParaRPr lang="fr-FR" sz="1000" dirty="0">
              <a:solidFill>
                <a:schemeClr val="tx1">
                  <a:lumMod val="50000"/>
                  <a:lumOff val="50000"/>
                </a:schemeClr>
              </a:solidFill>
              <a:latin typeface="Avenir Book" panose="02000503020000020003" pitchFamily="2" charset="0"/>
              <a:ea typeface="Calibri" panose="020F050202020403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fr-FR" sz="1000" b="1" dirty="0">
                <a:effectLst/>
                <a:latin typeface="Avenir Book" panose="02000503020000020003" pitchFamily="2" charset="0"/>
                <a:ea typeface="Calibri" panose="020F0502020204030204" pitchFamily="34" charset="0"/>
                <a:cs typeface="Arial" panose="020B0604020202020204" pitchFamily="34" charset="0"/>
              </a:rPr>
              <a:t>Allemand</a:t>
            </a:r>
            <a:r>
              <a:rPr lang="fr-FR" sz="1000" dirty="0">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 : Niveau B1</a:t>
            </a:r>
          </a:p>
          <a:p>
            <a:pPr marL="171450" lvl="0" indent="-171450">
              <a:lnSpc>
                <a:spcPct val="150000"/>
              </a:lnSpc>
              <a:buFont typeface="Arial" panose="020B0604020202020204" pitchFamily="34" charset="0"/>
              <a:buChar char="•"/>
            </a:pPr>
            <a:r>
              <a:rPr lang="fr-FR" sz="1000" b="1" dirty="0">
                <a:effectLst/>
                <a:latin typeface="Avenir Book" panose="02000503020000020003" pitchFamily="2" charset="0"/>
                <a:ea typeface="Calibri" panose="020F0502020204030204" pitchFamily="34" charset="0"/>
                <a:cs typeface="Arial" panose="020B0604020202020204" pitchFamily="34" charset="0"/>
              </a:rPr>
              <a:t>Espagnol</a:t>
            </a:r>
            <a:r>
              <a:rPr lang="fr-FR" sz="1000" dirty="0">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 : Niveau A2</a:t>
            </a:r>
            <a:endParaRPr lang="fr-FR" sz="1000" dirty="0">
              <a:solidFill>
                <a:schemeClr val="tx1">
                  <a:lumMod val="50000"/>
                  <a:lumOff val="50000"/>
                </a:schemeClr>
              </a:solidFill>
              <a:latin typeface="Avenir Book" panose="02000503020000020003" pitchFamily="2" charset="0"/>
              <a:ea typeface="Calibri" panose="020F0502020204030204" pitchFamily="34" charset="0"/>
              <a:cs typeface="Arial" panose="020B0604020202020204" pitchFamily="34" charset="0"/>
            </a:endParaRPr>
          </a:p>
        </p:txBody>
      </p:sp>
      <p:cxnSp>
        <p:nvCxnSpPr>
          <p:cNvPr id="1046" name="Connecteur droit 1045">
            <a:extLst>
              <a:ext uri="{FF2B5EF4-FFF2-40B4-BE49-F238E27FC236}">
                <a16:creationId xmlns:a16="http://schemas.microsoft.com/office/drawing/2014/main" id="{74D5325D-3B68-1947-AABC-749782DFCF1C}"/>
              </a:ext>
            </a:extLst>
          </p:cNvPr>
          <p:cNvCxnSpPr/>
          <p:nvPr/>
        </p:nvCxnSpPr>
        <p:spPr>
          <a:xfrm>
            <a:off x="291433" y="2764683"/>
            <a:ext cx="2026418" cy="0"/>
          </a:xfrm>
          <a:prstGeom prst="line">
            <a:avLst/>
          </a:prstGeom>
          <a:ln w="12700">
            <a:solidFill>
              <a:srgbClr val="669E79"/>
            </a:solidFill>
          </a:ln>
        </p:spPr>
        <p:style>
          <a:lnRef idx="2">
            <a:schemeClr val="accent1"/>
          </a:lnRef>
          <a:fillRef idx="0">
            <a:schemeClr val="accent1"/>
          </a:fillRef>
          <a:effectRef idx="1">
            <a:schemeClr val="accent1"/>
          </a:effectRef>
          <a:fontRef idx="minor">
            <a:schemeClr val="tx1"/>
          </a:fontRef>
        </p:style>
      </p:cxnSp>
      <p:cxnSp>
        <p:nvCxnSpPr>
          <p:cNvPr id="1047" name="Connecteur droit 1046">
            <a:extLst>
              <a:ext uri="{FF2B5EF4-FFF2-40B4-BE49-F238E27FC236}">
                <a16:creationId xmlns:a16="http://schemas.microsoft.com/office/drawing/2014/main" id="{BAE66F4B-E892-A51F-01F2-3098AE9C3057}"/>
              </a:ext>
            </a:extLst>
          </p:cNvPr>
          <p:cNvCxnSpPr>
            <a:cxnSpLocks/>
          </p:cNvCxnSpPr>
          <p:nvPr/>
        </p:nvCxnSpPr>
        <p:spPr>
          <a:xfrm>
            <a:off x="261294" y="4629848"/>
            <a:ext cx="2026418" cy="0"/>
          </a:xfrm>
          <a:prstGeom prst="line">
            <a:avLst/>
          </a:prstGeom>
          <a:ln w="12700">
            <a:solidFill>
              <a:srgbClr val="669E79"/>
            </a:solidFill>
          </a:ln>
        </p:spPr>
        <p:style>
          <a:lnRef idx="2">
            <a:schemeClr val="accent1"/>
          </a:lnRef>
          <a:fillRef idx="0">
            <a:schemeClr val="accent1"/>
          </a:fillRef>
          <a:effectRef idx="1">
            <a:schemeClr val="accent1"/>
          </a:effectRef>
          <a:fontRef idx="minor">
            <a:schemeClr val="tx1"/>
          </a:fontRef>
        </p:style>
      </p:cxnSp>
      <p:cxnSp>
        <p:nvCxnSpPr>
          <p:cNvPr id="1048" name="Connecteur droit 1047">
            <a:extLst>
              <a:ext uri="{FF2B5EF4-FFF2-40B4-BE49-F238E27FC236}">
                <a16:creationId xmlns:a16="http://schemas.microsoft.com/office/drawing/2014/main" id="{07B63A3A-3989-4223-6E36-10033119C9A9}"/>
              </a:ext>
            </a:extLst>
          </p:cNvPr>
          <p:cNvCxnSpPr/>
          <p:nvPr/>
        </p:nvCxnSpPr>
        <p:spPr>
          <a:xfrm>
            <a:off x="291433" y="6245108"/>
            <a:ext cx="2026418" cy="0"/>
          </a:xfrm>
          <a:prstGeom prst="line">
            <a:avLst/>
          </a:prstGeom>
          <a:ln w="12700">
            <a:solidFill>
              <a:srgbClr val="669E79"/>
            </a:solidFill>
          </a:ln>
        </p:spPr>
        <p:style>
          <a:lnRef idx="2">
            <a:schemeClr val="accent1"/>
          </a:lnRef>
          <a:fillRef idx="0">
            <a:schemeClr val="accent1"/>
          </a:fillRef>
          <a:effectRef idx="1">
            <a:schemeClr val="accent1"/>
          </a:effectRef>
          <a:fontRef idx="minor">
            <a:schemeClr val="tx1"/>
          </a:fontRef>
        </p:style>
      </p:cxnSp>
      <p:cxnSp>
        <p:nvCxnSpPr>
          <p:cNvPr id="1049" name="Connecteur droit 1048">
            <a:extLst>
              <a:ext uri="{FF2B5EF4-FFF2-40B4-BE49-F238E27FC236}">
                <a16:creationId xmlns:a16="http://schemas.microsoft.com/office/drawing/2014/main" id="{318E8ACC-C08B-0044-41FA-102804A7312B}"/>
              </a:ext>
            </a:extLst>
          </p:cNvPr>
          <p:cNvCxnSpPr/>
          <p:nvPr/>
        </p:nvCxnSpPr>
        <p:spPr>
          <a:xfrm>
            <a:off x="240852" y="8715826"/>
            <a:ext cx="2026418" cy="0"/>
          </a:xfrm>
          <a:prstGeom prst="line">
            <a:avLst/>
          </a:prstGeom>
          <a:ln w="12700">
            <a:solidFill>
              <a:srgbClr val="669E79"/>
            </a:solidFill>
          </a:ln>
        </p:spPr>
        <p:style>
          <a:lnRef idx="2">
            <a:schemeClr val="accent1"/>
          </a:lnRef>
          <a:fillRef idx="0">
            <a:schemeClr val="accent1"/>
          </a:fillRef>
          <a:effectRef idx="1">
            <a:schemeClr val="accent1"/>
          </a:effectRef>
          <a:fontRef idx="minor">
            <a:schemeClr val="tx1"/>
          </a:fontRef>
        </p:style>
      </p:cxnSp>
      <p:sp>
        <p:nvSpPr>
          <p:cNvPr id="1055" name="Rectangle 1054">
            <a:extLst>
              <a:ext uri="{FF2B5EF4-FFF2-40B4-BE49-F238E27FC236}">
                <a16:creationId xmlns:a16="http://schemas.microsoft.com/office/drawing/2014/main" id="{933D2D6C-AC0F-51C9-795B-938B53A49281}"/>
              </a:ext>
            </a:extLst>
          </p:cNvPr>
          <p:cNvSpPr>
            <a:spLocks noChangeArrowheads="1"/>
          </p:cNvSpPr>
          <p:nvPr/>
        </p:nvSpPr>
        <p:spPr bwMode="auto">
          <a:xfrm>
            <a:off x="2859759" y="9184581"/>
            <a:ext cx="1121686" cy="186055"/>
          </a:xfrm>
          <a:prstGeom prst="rect">
            <a:avLst/>
          </a:prstGeom>
          <a:noFill/>
          <a:ln>
            <a:noFill/>
          </a:ln>
        </p:spPr>
        <p:txBody>
          <a:bodyPr vert="horz" wrap="square" lIns="0" tIns="0" rIns="0" bIns="0" numCol="1" anchor="t" anchorCtr="0" compatLnSpc="1">
            <a:prstTxWarp prst="textNoShape">
              <a:avLst/>
            </a:prstTxWarp>
            <a:noAutofit/>
          </a:bodyPr>
          <a:lstStyle/>
          <a:p>
            <a:pPr eaLnBrk="0" fontAlgn="base" hangingPunct="0">
              <a:lnSpc>
                <a:spcPct val="115000"/>
              </a:lnSpc>
            </a:pPr>
            <a:r>
              <a:rPr lang="es-ES" sz="1000" b="1" dirty="0">
                <a:effectLst/>
                <a:latin typeface="Verdana" panose="020B0604030504040204" pitchFamily="34" charset="0"/>
                <a:ea typeface="Verdana" panose="020B0604030504040204" pitchFamily="34" charset="0"/>
                <a:cs typeface="Verdana" panose="020B0604030504040204" pitchFamily="34" charset="0"/>
              </a:rPr>
              <a:t>REFERENCES</a:t>
            </a:r>
            <a:endParaRPr lang="fr-FR" sz="1000" b="1"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1056" name="Text Box 43">
            <a:extLst>
              <a:ext uri="{FF2B5EF4-FFF2-40B4-BE49-F238E27FC236}">
                <a16:creationId xmlns:a16="http://schemas.microsoft.com/office/drawing/2014/main" id="{BDA7C96F-291E-4A35-37CD-10D9F8488B02}"/>
              </a:ext>
            </a:extLst>
          </p:cNvPr>
          <p:cNvSpPr txBox="1">
            <a:spLocks/>
          </p:cNvSpPr>
          <p:nvPr/>
        </p:nvSpPr>
        <p:spPr bwMode="auto">
          <a:xfrm>
            <a:off x="2778948" y="9502896"/>
            <a:ext cx="1836052" cy="90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000" b="1" dirty="0">
                <a:effectLst/>
                <a:latin typeface="Avenir Book" panose="02000503020000020003" pitchFamily="2" charset="0"/>
                <a:ea typeface="Calibri" panose="020F0502020204030204" pitchFamily="34" charset="0"/>
                <a:cs typeface="Arial" panose="020B0604020202020204" pitchFamily="34" charset="0"/>
              </a:rPr>
              <a:t>NOM Prénom</a:t>
            </a:r>
            <a:br>
              <a:rPr lang="fr-FR" sz="1000" b="1" dirty="0">
                <a:effectLst/>
                <a:latin typeface="Avenir Book" panose="02000503020000020003" pitchFamily="2" charset="0"/>
                <a:ea typeface="Calibri" panose="020F0502020204030204" pitchFamily="34" charset="0"/>
                <a:cs typeface="Arial" panose="020B0604020202020204" pitchFamily="34" charset="0"/>
              </a:rPr>
            </a:br>
            <a:r>
              <a:rPr lang="fr-FR" sz="1000" b="1" dirty="0">
                <a:solidFill>
                  <a:srgbClr val="669E79"/>
                </a:solidFill>
                <a:effectLst/>
                <a:latin typeface="Avenir Book" panose="02000503020000020003" pitchFamily="2" charset="0"/>
                <a:ea typeface="Calibri" panose="020F0502020204030204" pitchFamily="34" charset="0"/>
                <a:cs typeface="Arial" panose="020B0604020202020204" pitchFamily="34" charset="0"/>
              </a:rPr>
              <a:t>Nom de la société</a:t>
            </a:r>
          </a:p>
          <a:p>
            <a:pPr marL="171450" indent="-171450">
              <a:buFont typeface="Arial" panose="020B0604020202020204" pitchFamily="34" charset="0"/>
              <a:buChar char="•"/>
            </a:pPr>
            <a:r>
              <a:rPr lang="fr-FR" sz="1000" dirty="0">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Titre du poste</a:t>
            </a:r>
          </a:p>
          <a:p>
            <a:pPr marL="171450" indent="-171450">
              <a:buFont typeface="Arial" panose="020B0604020202020204" pitchFamily="34" charset="0"/>
              <a:buChar char="•"/>
            </a:pPr>
            <a:r>
              <a:rPr lang="fr-FR" sz="1000" dirty="0">
                <a:solidFill>
                  <a:schemeClr val="tx1">
                    <a:lumMod val="50000"/>
                    <a:lumOff val="50000"/>
                  </a:schemeClr>
                </a:solidFill>
                <a:latin typeface="Avenir Book" panose="02000503020000020003" pitchFamily="2" charset="0"/>
                <a:ea typeface="Calibri" panose="020F0502020204030204" pitchFamily="34" charset="0"/>
                <a:cs typeface="Arial" panose="020B0604020202020204" pitchFamily="34" charset="0"/>
              </a:rPr>
              <a:t>Tel : 0102030405</a:t>
            </a:r>
          </a:p>
          <a:p>
            <a:pPr marL="171450" indent="-171450">
              <a:buFont typeface="Arial" panose="020B0604020202020204" pitchFamily="34" charset="0"/>
              <a:buChar char="•"/>
            </a:pPr>
            <a:r>
              <a:rPr lang="fr-FR" sz="1000" dirty="0">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Mail : </a:t>
            </a:r>
            <a:r>
              <a:rPr lang="fr-FR" sz="1000" dirty="0" err="1">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mail@mail.com</a:t>
            </a:r>
            <a:endParaRPr lang="fr-FR" sz="1000" dirty="0">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endParaRPr>
          </a:p>
        </p:txBody>
      </p:sp>
      <p:sp>
        <p:nvSpPr>
          <p:cNvPr id="1057" name="Text Box 43">
            <a:extLst>
              <a:ext uri="{FF2B5EF4-FFF2-40B4-BE49-F238E27FC236}">
                <a16:creationId xmlns:a16="http://schemas.microsoft.com/office/drawing/2014/main" id="{851B8870-E0FD-6491-24BF-4D23A2136BF7}"/>
              </a:ext>
            </a:extLst>
          </p:cNvPr>
          <p:cNvSpPr txBox="1">
            <a:spLocks/>
          </p:cNvSpPr>
          <p:nvPr/>
        </p:nvSpPr>
        <p:spPr bwMode="auto">
          <a:xfrm>
            <a:off x="5329295" y="9502896"/>
            <a:ext cx="1836052" cy="90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fr-FR" sz="1000" b="1" dirty="0">
                <a:effectLst/>
                <a:latin typeface="Avenir Book" panose="02000503020000020003" pitchFamily="2" charset="0"/>
                <a:ea typeface="Calibri" panose="020F0502020204030204" pitchFamily="34" charset="0"/>
                <a:cs typeface="Arial" panose="020B0604020202020204" pitchFamily="34" charset="0"/>
              </a:rPr>
              <a:t>NOM Prénom</a:t>
            </a:r>
            <a:br>
              <a:rPr lang="fr-FR" sz="1000" b="1" dirty="0">
                <a:effectLst/>
                <a:latin typeface="Avenir Book" panose="02000503020000020003" pitchFamily="2" charset="0"/>
                <a:ea typeface="Calibri" panose="020F0502020204030204" pitchFamily="34" charset="0"/>
                <a:cs typeface="Arial" panose="020B0604020202020204" pitchFamily="34" charset="0"/>
              </a:rPr>
            </a:br>
            <a:r>
              <a:rPr lang="fr-FR" sz="1000" b="1" dirty="0">
                <a:solidFill>
                  <a:srgbClr val="669E79"/>
                </a:solidFill>
                <a:effectLst/>
                <a:latin typeface="Avenir Book" panose="02000503020000020003" pitchFamily="2" charset="0"/>
                <a:ea typeface="Calibri" panose="020F0502020204030204" pitchFamily="34" charset="0"/>
                <a:cs typeface="Arial" panose="020B0604020202020204" pitchFamily="34" charset="0"/>
              </a:rPr>
              <a:t>Nom de la société</a:t>
            </a:r>
          </a:p>
          <a:p>
            <a:pPr marL="171450" indent="-171450">
              <a:buFont typeface="Arial" panose="020B0604020202020204" pitchFamily="34" charset="0"/>
              <a:buChar char="•"/>
            </a:pPr>
            <a:r>
              <a:rPr lang="fr-FR" sz="1000" dirty="0">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Titre du poste</a:t>
            </a:r>
          </a:p>
          <a:p>
            <a:pPr marL="171450" indent="-171450">
              <a:buFont typeface="Arial" panose="020B0604020202020204" pitchFamily="34" charset="0"/>
              <a:buChar char="•"/>
            </a:pPr>
            <a:r>
              <a:rPr lang="fr-FR" sz="1000" dirty="0">
                <a:solidFill>
                  <a:schemeClr val="tx1">
                    <a:lumMod val="50000"/>
                    <a:lumOff val="50000"/>
                  </a:schemeClr>
                </a:solidFill>
                <a:latin typeface="Avenir Book" panose="02000503020000020003" pitchFamily="2" charset="0"/>
                <a:ea typeface="Calibri" panose="020F0502020204030204" pitchFamily="34" charset="0"/>
                <a:cs typeface="Arial" panose="020B0604020202020204" pitchFamily="34" charset="0"/>
              </a:rPr>
              <a:t>Tel : 0102030405</a:t>
            </a:r>
          </a:p>
          <a:p>
            <a:pPr marL="171450" indent="-171450">
              <a:buFont typeface="Arial" panose="020B0604020202020204" pitchFamily="34" charset="0"/>
              <a:buChar char="•"/>
            </a:pPr>
            <a:r>
              <a:rPr lang="fr-FR" sz="1000" dirty="0">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Mail : </a:t>
            </a:r>
            <a:r>
              <a:rPr lang="fr-FR" sz="1000" dirty="0" err="1">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rPr>
              <a:t>mail@mail.com</a:t>
            </a:r>
            <a:endParaRPr lang="fr-FR" sz="1000" dirty="0">
              <a:solidFill>
                <a:schemeClr val="tx1">
                  <a:lumMod val="50000"/>
                  <a:lumOff val="50000"/>
                </a:schemeClr>
              </a:solidFill>
              <a:effectLst/>
              <a:latin typeface="Avenir Book" panose="02000503020000020003" pitchFamily="2" charset="0"/>
              <a:ea typeface="Calibri" panose="020F0502020204030204" pitchFamily="34" charset="0"/>
              <a:cs typeface="Arial" panose="020B0604020202020204" pitchFamily="34" charset="0"/>
            </a:endParaRPr>
          </a:p>
        </p:txBody>
      </p:sp>
      <p:cxnSp>
        <p:nvCxnSpPr>
          <p:cNvPr id="1058" name="Connecteur droit 1057">
            <a:extLst>
              <a:ext uri="{FF2B5EF4-FFF2-40B4-BE49-F238E27FC236}">
                <a16:creationId xmlns:a16="http://schemas.microsoft.com/office/drawing/2014/main" id="{21B8D5AE-FEEB-778D-CB56-E605DB0238A0}"/>
              </a:ext>
            </a:extLst>
          </p:cNvPr>
          <p:cNvCxnSpPr>
            <a:cxnSpLocks/>
          </p:cNvCxnSpPr>
          <p:nvPr/>
        </p:nvCxnSpPr>
        <p:spPr>
          <a:xfrm>
            <a:off x="4887143" y="9575800"/>
            <a:ext cx="0" cy="711200"/>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061" name="Connecteur droit 1060">
            <a:extLst>
              <a:ext uri="{FF2B5EF4-FFF2-40B4-BE49-F238E27FC236}">
                <a16:creationId xmlns:a16="http://schemas.microsoft.com/office/drawing/2014/main" id="{2D8E926A-EA11-811E-9AEC-9487688D2C84}"/>
              </a:ext>
            </a:extLst>
          </p:cNvPr>
          <p:cNvCxnSpPr>
            <a:cxnSpLocks/>
          </p:cNvCxnSpPr>
          <p:nvPr/>
        </p:nvCxnSpPr>
        <p:spPr>
          <a:xfrm>
            <a:off x="2939047" y="2773466"/>
            <a:ext cx="4327486" cy="0"/>
          </a:xfrm>
          <a:prstGeom prst="line">
            <a:avLst/>
          </a:prstGeom>
          <a:ln w="12700">
            <a:solidFill>
              <a:srgbClr val="669E79"/>
            </a:solidFill>
          </a:ln>
        </p:spPr>
        <p:style>
          <a:lnRef idx="2">
            <a:schemeClr val="accent1"/>
          </a:lnRef>
          <a:fillRef idx="0">
            <a:schemeClr val="accent1"/>
          </a:fillRef>
          <a:effectRef idx="1">
            <a:schemeClr val="accent1"/>
          </a:effectRef>
          <a:fontRef idx="minor">
            <a:schemeClr val="tx1"/>
          </a:fontRef>
        </p:style>
      </p:cxnSp>
      <p:cxnSp>
        <p:nvCxnSpPr>
          <p:cNvPr id="1063" name="Connecteur droit 1062">
            <a:extLst>
              <a:ext uri="{FF2B5EF4-FFF2-40B4-BE49-F238E27FC236}">
                <a16:creationId xmlns:a16="http://schemas.microsoft.com/office/drawing/2014/main" id="{BFDD2E05-5404-36D1-2B58-D4AFDADE4C2E}"/>
              </a:ext>
            </a:extLst>
          </p:cNvPr>
          <p:cNvCxnSpPr>
            <a:cxnSpLocks/>
          </p:cNvCxnSpPr>
          <p:nvPr/>
        </p:nvCxnSpPr>
        <p:spPr>
          <a:xfrm>
            <a:off x="2909676" y="4571978"/>
            <a:ext cx="4327486" cy="0"/>
          </a:xfrm>
          <a:prstGeom prst="line">
            <a:avLst/>
          </a:prstGeom>
          <a:ln w="12700">
            <a:solidFill>
              <a:srgbClr val="669E79"/>
            </a:solidFill>
          </a:ln>
        </p:spPr>
        <p:style>
          <a:lnRef idx="2">
            <a:schemeClr val="accent1"/>
          </a:lnRef>
          <a:fillRef idx="0">
            <a:schemeClr val="accent1"/>
          </a:fillRef>
          <a:effectRef idx="1">
            <a:schemeClr val="accent1"/>
          </a:effectRef>
          <a:fontRef idx="minor">
            <a:schemeClr val="tx1"/>
          </a:fontRef>
        </p:style>
      </p:cxnSp>
      <p:cxnSp>
        <p:nvCxnSpPr>
          <p:cNvPr id="1064" name="Connecteur droit 1063">
            <a:extLst>
              <a:ext uri="{FF2B5EF4-FFF2-40B4-BE49-F238E27FC236}">
                <a16:creationId xmlns:a16="http://schemas.microsoft.com/office/drawing/2014/main" id="{FC98B0A4-C813-4B2C-4D35-8B760F9AF7C6}"/>
              </a:ext>
            </a:extLst>
          </p:cNvPr>
          <p:cNvCxnSpPr>
            <a:cxnSpLocks/>
          </p:cNvCxnSpPr>
          <p:nvPr/>
        </p:nvCxnSpPr>
        <p:spPr>
          <a:xfrm>
            <a:off x="2859759" y="9375502"/>
            <a:ext cx="4327486" cy="0"/>
          </a:xfrm>
          <a:prstGeom prst="line">
            <a:avLst/>
          </a:prstGeom>
          <a:ln w="12700">
            <a:solidFill>
              <a:srgbClr val="669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8107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44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447" dirty="0">
                <a:solidFill>
                  <a:schemeClr val="tx1">
                    <a:lumMod val="50000"/>
                    <a:lumOff val="50000"/>
                  </a:schemeClr>
                </a:solidFill>
              </a:rPr>
            </a:br>
            <a:r>
              <a:rPr lang="fr-FR" sz="2447" dirty="0" err="1">
                <a:solidFill>
                  <a:schemeClr val="tx1">
                    <a:lumMod val="50000"/>
                    <a:lumOff val="50000"/>
                  </a:schemeClr>
                </a:solidFill>
              </a:rPr>
              <a:t>Disclaimer</a:t>
            </a:r>
            <a:r>
              <a:rPr lang="fr-FR" sz="2447"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76443201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hème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742</Words>
  <Application>Microsoft Macintosh PowerPoint</Application>
  <PresentationFormat>Personnalisé</PresentationFormat>
  <Paragraphs>97</Paragraphs>
  <Slides>2</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Aptos</vt:lpstr>
      <vt:lpstr>Aptos Display</vt:lpstr>
      <vt:lpstr>Arial</vt:lpstr>
      <vt:lpstr>Avenir Book</vt:lpstr>
      <vt:lpstr>Verdana</vt:lpstr>
      <vt:lpstr>Wingdings</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Axel Maille</dc:creator>
  <cp:lastModifiedBy>Axel Maille</cp:lastModifiedBy>
  <cp:revision>1</cp:revision>
  <dcterms:created xsi:type="dcterms:W3CDTF">2024-12-05T13:20:29Z</dcterms:created>
  <dcterms:modified xsi:type="dcterms:W3CDTF">2024-12-05T14:23:47Z</dcterms:modified>
</cp:coreProperties>
</file>