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C3DD"/>
    <a:srgbClr val="23324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22"/>
  </p:normalViewPr>
  <p:slideViewPr>
    <p:cSldViewPr snapToGrid="0" snapToObjects="1">
      <p:cViewPr>
        <p:scale>
          <a:sx n="140" d="100"/>
          <a:sy n="140" d="100"/>
        </p:scale>
        <p:origin x="2288"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Cliquez et modifiez le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81158022-F898-F24A-89C7-A838DF2ADBA8}" type="datetimeFigureOut">
              <a:rPr lang="fr-FR" smtClean="0"/>
              <a:t>03/06/2022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60BDC55-9FBB-6B4F-B3F7-5B442ADB8554}" type="slidenum">
              <a:rPr lang="fr-FR" smtClean="0"/>
              <a:t>‹N°›</a:t>
            </a:fld>
            <a:endParaRPr lang="fr-FR"/>
          </a:p>
        </p:txBody>
      </p:sp>
    </p:spTree>
    <p:extLst>
      <p:ext uri="{BB962C8B-B14F-4D97-AF65-F5344CB8AC3E}">
        <p14:creationId xmlns:p14="http://schemas.microsoft.com/office/powerpoint/2010/main" val="1140096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1158022-F898-F24A-89C7-A838DF2ADBA8}" type="datetimeFigureOut">
              <a:rPr lang="fr-FR" smtClean="0"/>
              <a:t>03/06/2022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60BDC55-9FBB-6B4F-B3F7-5B442ADB8554}" type="slidenum">
              <a:rPr lang="fr-FR" smtClean="0"/>
              <a:t>‹N°›</a:t>
            </a:fld>
            <a:endParaRPr lang="fr-FR"/>
          </a:p>
        </p:txBody>
      </p:sp>
    </p:spTree>
    <p:extLst>
      <p:ext uri="{BB962C8B-B14F-4D97-AF65-F5344CB8AC3E}">
        <p14:creationId xmlns:p14="http://schemas.microsoft.com/office/powerpoint/2010/main" val="1555703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1158022-F898-F24A-89C7-A838DF2ADBA8}" type="datetimeFigureOut">
              <a:rPr lang="fr-FR" smtClean="0"/>
              <a:t>03/06/2022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60BDC55-9FBB-6B4F-B3F7-5B442ADB8554}" type="slidenum">
              <a:rPr lang="fr-FR" smtClean="0"/>
              <a:t>‹N°›</a:t>
            </a:fld>
            <a:endParaRPr lang="fr-FR"/>
          </a:p>
        </p:txBody>
      </p:sp>
    </p:spTree>
    <p:extLst>
      <p:ext uri="{BB962C8B-B14F-4D97-AF65-F5344CB8AC3E}">
        <p14:creationId xmlns:p14="http://schemas.microsoft.com/office/powerpoint/2010/main" val="1096011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1158022-F898-F24A-89C7-A838DF2ADBA8}" type="datetimeFigureOut">
              <a:rPr lang="fr-FR" smtClean="0"/>
              <a:t>03/06/2022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60BDC55-9FBB-6B4F-B3F7-5B442ADB8554}" type="slidenum">
              <a:rPr lang="fr-FR" smtClean="0"/>
              <a:t>‹N°›</a:t>
            </a:fld>
            <a:endParaRPr lang="fr-FR"/>
          </a:p>
        </p:txBody>
      </p:sp>
    </p:spTree>
    <p:extLst>
      <p:ext uri="{BB962C8B-B14F-4D97-AF65-F5344CB8AC3E}">
        <p14:creationId xmlns:p14="http://schemas.microsoft.com/office/powerpoint/2010/main" val="175450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Cliquez et modifiez le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1158022-F898-F24A-89C7-A838DF2ADBA8}" type="datetimeFigureOut">
              <a:rPr lang="fr-FR" smtClean="0"/>
              <a:t>03/06/2022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60BDC55-9FBB-6B4F-B3F7-5B442ADB8554}" type="slidenum">
              <a:rPr lang="fr-FR" smtClean="0"/>
              <a:t>‹N°›</a:t>
            </a:fld>
            <a:endParaRPr lang="fr-FR"/>
          </a:p>
        </p:txBody>
      </p:sp>
    </p:spTree>
    <p:extLst>
      <p:ext uri="{BB962C8B-B14F-4D97-AF65-F5344CB8AC3E}">
        <p14:creationId xmlns:p14="http://schemas.microsoft.com/office/powerpoint/2010/main" val="919461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1158022-F898-F24A-89C7-A838DF2ADBA8}" type="datetimeFigureOut">
              <a:rPr lang="fr-FR" smtClean="0"/>
              <a:t>03/06/2022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60BDC55-9FBB-6B4F-B3F7-5B442ADB8554}" type="slidenum">
              <a:rPr lang="fr-FR" smtClean="0"/>
              <a:t>‹N°›</a:t>
            </a:fld>
            <a:endParaRPr lang="fr-FR"/>
          </a:p>
        </p:txBody>
      </p:sp>
    </p:spTree>
    <p:extLst>
      <p:ext uri="{BB962C8B-B14F-4D97-AF65-F5344CB8AC3E}">
        <p14:creationId xmlns:p14="http://schemas.microsoft.com/office/powerpoint/2010/main" val="92938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Cliquez et modifiez le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1158022-F898-F24A-89C7-A838DF2ADBA8}" type="datetimeFigureOut">
              <a:rPr lang="fr-FR" smtClean="0"/>
              <a:t>03/06/2022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60BDC55-9FBB-6B4F-B3F7-5B442ADB8554}" type="slidenum">
              <a:rPr lang="fr-FR" smtClean="0"/>
              <a:t>‹N°›</a:t>
            </a:fld>
            <a:endParaRPr lang="fr-FR"/>
          </a:p>
        </p:txBody>
      </p:sp>
    </p:spTree>
    <p:extLst>
      <p:ext uri="{BB962C8B-B14F-4D97-AF65-F5344CB8AC3E}">
        <p14:creationId xmlns:p14="http://schemas.microsoft.com/office/powerpoint/2010/main" val="797632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81158022-F898-F24A-89C7-A838DF2ADBA8}" type="datetimeFigureOut">
              <a:rPr lang="fr-FR" smtClean="0"/>
              <a:t>03/06/2022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60BDC55-9FBB-6B4F-B3F7-5B442ADB8554}" type="slidenum">
              <a:rPr lang="fr-FR" smtClean="0"/>
              <a:t>‹N°›</a:t>
            </a:fld>
            <a:endParaRPr lang="fr-FR"/>
          </a:p>
        </p:txBody>
      </p:sp>
    </p:spTree>
    <p:extLst>
      <p:ext uri="{BB962C8B-B14F-4D97-AF65-F5344CB8AC3E}">
        <p14:creationId xmlns:p14="http://schemas.microsoft.com/office/powerpoint/2010/main" val="120969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158022-F898-F24A-89C7-A838DF2ADBA8}" type="datetimeFigureOut">
              <a:rPr lang="fr-FR" smtClean="0"/>
              <a:t>03/06/2022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60BDC55-9FBB-6B4F-B3F7-5B442ADB8554}" type="slidenum">
              <a:rPr lang="fr-FR" smtClean="0"/>
              <a:t>‹N°›</a:t>
            </a:fld>
            <a:endParaRPr lang="fr-FR"/>
          </a:p>
        </p:txBody>
      </p:sp>
    </p:spTree>
    <p:extLst>
      <p:ext uri="{BB962C8B-B14F-4D97-AF65-F5344CB8AC3E}">
        <p14:creationId xmlns:p14="http://schemas.microsoft.com/office/powerpoint/2010/main" val="1134515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1158022-F898-F24A-89C7-A838DF2ADBA8}" type="datetimeFigureOut">
              <a:rPr lang="fr-FR" smtClean="0"/>
              <a:t>03/06/2022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60BDC55-9FBB-6B4F-B3F7-5B442ADB8554}" type="slidenum">
              <a:rPr lang="fr-FR" smtClean="0"/>
              <a:t>‹N°›</a:t>
            </a:fld>
            <a:endParaRPr lang="fr-FR"/>
          </a:p>
        </p:txBody>
      </p:sp>
    </p:spTree>
    <p:extLst>
      <p:ext uri="{BB962C8B-B14F-4D97-AF65-F5344CB8AC3E}">
        <p14:creationId xmlns:p14="http://schemas.microsoft.com/office/powerpoint/2010/main" val="291143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1158022-F898-F24A-89C7-A838DF2ADBA8}" type="datetimeFigureOut">
              <a:rPr lang="fr-FR" smtClean="0"/>
              <a:t>03/06/2022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60BDC55-9FBB-6B4F-B3F7-5B442ADB8554}" type="slidenum">
              <a:rPr lang="fr-FR" smtClean="0"/>
              <a:t>‹N°›</a:t>
            </a:fld>
            <a:endParaRPr lang="fr-FR"/>
          </a:p>
        </p:txBody>
      </p:sp>
    </p:spTree>
    <p:extLst>
      <p:ext uri="{BB962C8B-B14F-4D97-AF65-F5344CB8AC3E}">
        <p14:creationId xmlns:p14="http://schemas.microsoft.com/office/powerpoint/2010/main" val="1284468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1158022-F898-F24A-89C7-A838DF2ADBA8}" type="datetimeFigureOut">
              <a:rPr lang="fr-FR" smtClean="0"/>
              <a:t>03/06/2022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60BDC55-9FBB-6B4F-B3F7-5B442ADB8554}" type="slidenum">
              <a:rPr lang="fr-FR" smtClean="0"/>
              <a:t>‹N°›</a:t>
            </a:fld>
            <a:endParaRPr lang="fr-FR"/>
          </a:p>
        </p:txBody>
      </p:sp>
    </p:spTree>
    <p:extLst>
      <p:ext uri="{BB962C8B-B14F-4D97-AF65-F5344CB8AC3E}">
        <p14:creationId xmlns:p14="http://schemas.microsoft.com/office/powerpoint/2010/main" val="7833173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microsoft.com/office/2007/relationships/hdphoto" Target="../media/hdphoto1.wdp"/><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0" y="0"/>
            <a:ext cx="6858000" cy="729049"/>
          </a:xfrm>
          <a:prstGeom prst="rect">
            <a:avLst/>
          </a:prstGeom>
          <a:solidFill>
            <a:srgbClr val="2332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latin typeface="Century Gothic" panose="020B0502020202020204" pitchFamily="34" charset="0"/>
            </a:endParaRPr>
          </a:p>
        </p:txBody>
      </p:sp>
      <p:sp>
        <p:nvSpPr>
          <p:cNvPr id="34" name="Rectangle 33"/>
          <p:cNvSpPr/>
          <p:nvPr/>
        </p:nvSpPr>
        <p:spPr>
          <a:xfrm>
            <a:off x="0" y="723238"/>
            <a:ext cx="6858000" cy="14130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latin typeface="Century Gothic" panose="020B0502020202020204" pitchFamily="34" charset="0"/>
            </a:endParaRPr>
          </a:p>
        </p:txBody>
      </p:sp>
      <p:graphicFrame>
        <p:nvGraphicFramePr>
          <p:cNvPr id="85" name="Tableau 84"/>
          <p:cNvGraphicFramePr>
            <a:graphicFrameLocks noGrp="1"/>
          </p:cNvGraphicFramePr>
          <p:nvPr>
            <p:extLst>
              <p:ext uri="{D42A27DB-BD31-4B8C-83A1-F6EECF244321}">
                <p14:modId xmlns:p14="http://schemas.microsoft.com/office/powerpoint/2010/main" val="266939775"/>
              </p:ext>
            </p:extLst>
          </p:nvPr>
        </p:nvGraphicFramePr>
        <p:xfrm>
          <a:off x="2126850" y="1511960"/>
          <a:ext cx="4575870" cy="762000"/>
        </p:xfrm>
        <a:graphic>
          <a:graphicData uri="http://schemas.openxmlformats.org/drawingml/2006/table">
            <a:tbl>
              <a:tblPr firstRow="1" bandRow="1">
                <a:tableStyleId>{2D5ABB26-0587-4C30-8999-92F81FD0307C}</a:tableStyleId>
              </a:tblPr>
              <a:tblGrid>
                <a:gridCol w="4575870">
                  <a:extLst>
                    <a:ext uri="{9D8B030D-6E8A-4147-A177-3AD203B41FA5}">
                      <a16:colId xmlns:a16="http://schemas.microsoft.com/office/drawing/2014/main" val="20000"/>
                    </a:ext>
                  </a:extLst>
                </a:gridCol>
              </a:tblGrid>
              <a:tr h="370840">
                <a:tc>
                  <a:txBody>
                    <a:bodyPr/>
                    <a:lstStyle/>
                    <a:p>
                      <a:pPr algn="l"/>
                      <a:r>
                        <a:rPr lang="en-US" sz="1100" kern="1200" dirty="0" err="1">
                          <a:solidFill>
                            <a:schemeClr val="tx1"/>
                          </a:solidFill>
                          <a:effectLst/>
                          <a:latin typeface="Century Gothic" panose="020B0502020202020204" pitchFamily="34" charset="0"/>
                          <a:ea typeface="+mn-ea"/>
                          <a:cs typeface="+mn-cs"/>
                        </a:rPr>
                        <a:t>Décrivez</a:t>
                      </a:r>
                      <a:r>
                        <a:rPr lang="en-US" sz="1100" kern="1200" dirty="0">
                          <a:solidFill>
                            <a:schemeClr val="tx1"/>
                          </a:solidFill>
                          <a:effectLst/>
                          <a:latin typeface="Century Gothic" panose="020B0502020202020204" pitchFamily="34" charset="0"/>
                          <a:ea typeface="+mn-ea"/>
                          <a:cs typeface="+mn-cs"/>
                        </a:rPr>
                        <a:t> </a:t>
                      </a:r>
                      <a:r>
                        <a:rPr lang="en-US" sz="1100" kern="1200" dirty="0" err="1">
                          <a:solidFill>
                            <a:schemeClr val="tx1"/>
                          </a:solidFill>
                          <a:effectLst/>
                          <a:latin typeface="Century Gothic" panose="020B0502020202020204" pitchFamily="34" charset="0"/>
                          <a:ea typeface="+mn-ea"/>
                          <a:cs typeface="+mn-cs"/>
                        </a:rPr>
                        <a:t>en</a:t>
                      </a:r>
                      <a:r>
                        <a:rPr lang="en-US" sz="1100" kern="1200" dirty="0">
                          <a:solidFill>
                            <a:schemeClr val="tx1"/>
                          </a:solidFill>
                          <a:effectLst/>
                          <a:latin typeface="Century Gothic" panose="020B0502020202020204" pitchFamily="34" charset="0"/>
                          <a:ea typeface="+mn-ea"/>
                          <a:cs typeface="+mn-cs"/>
                        </a:rPr>
                        <a:t> </a:t>
                      </a:r>
                      <a:r>
                        <a:rPr lang="en-US" sz="1100" kern="1200" dirty="0" err="1">
                          <a:solidFill>
                            <a:schemeClr val="tx1"/>
                          </a:solidFill>
                          <a:effectLst/>
                          <a:latin typeface="Century Gothic" panose="020B0502020202020204" pitchFamily="34" charset="0"/>
                          <a:ea typeface="+mn-ea"/>
                          <a:cs typeface="+mn-cs"/>
                        </a:rPr>
                        <a:t>quelques</a:t>
                      </a:r>
                      <a:r>
                        <a:rPr lang="en-US" sz="1100" kern="1200" dirty="0">
                          <a:solidFill>
                            <a:schemeClr val="tx1"/>
                          </a:solidFill>
                          <a:effectLst/>
                          <a:latin typeface="Century Gothic" panose="020B0502020202020204" pitchFamily="34" charset="0"/>
                          <a:ea typeface="+mn-ea"/>
                          <a:cs typeface="+mn-cs"/>
                        </a:rPr>
                        <a:t> </a:t>
                      </a:r>
                      <a:r>
                        <a:rPr lang="en-US" sz="1100" kern="1200" dirty="0" err="1">
                          <a:solidFill>
                            <a:schemeClr val="tx1"/>
                          </a:solidFill>
                          <a:effectLst/>
                          <a:latin typeface="Century Gothic" panose="020B0502020202020204" pitchFamily="34" charset="0"/>
                          <a:ea typeface="+mn-ea"/>
                          <a:cs typeface="+mn-cs"/>
                        </a:rPr>
                        <a:t>lignes</a:t>
                      </a:r>
                      <a:r>
                        <a:rPr lang="en-US" sz="1100" kern="1200" dirty="0">
                          <a:solidFill>
                            <a:schemeClr val="tx1"/>
                          </a:solidFill>
                          <a:effectLst/>
                          <a:latin typeface="Century Gothic" panose="020B0502020202020204" pitchFamily="34" charset="0"/>
                          <a:ea typeface="+mn-ea"/>
                          <a:cs typeface="+mn-cs"/>
                        </a:rPr>
                        <a:t> </a:t>
                      </a:r>
                      <a:r>
                        <a:rPr lang="en-US" sz="1100" kern="1200" dirty="0" err="1">
                          <a:solidFill>
                            <a:schemeClr val="tx1"/>
                          </a:solidFill>
                          <a:effectLst/>
                          <a:latin typeface="Century Gothic" panose="020B0502020202020204" pitchFamily="34" charset="0"/>
                          <a:ea typeface="+mn-ea"/>
                          <a:cs typeface="+mn-cs"/>
                        </a:rPr>
                        <a:t>vos</a:t>
                      </a:r>
                      <a:r>
                        <a:rPr lang="en-US" sz="1100" kern="1200" dirty="0">
                          <a:solidFill>
                            <a:schemeClr val="tx1"/>
                          </a:solidFill>
                          <a:effectLst/>
                          <a:latin typeface="Century Gothic" panose="020B0502020202020204" pitchFamily="34" charset="0"/>
                          <a:ea typeface="+mn-ea"/>
                          <a:cs typeface="+mn-cs"/>
                        </a:rPr>
                        <a:t> </a:t>
                      </a:r>
                      <a:r>
                        <a:rPr lang="en-US" sz="1100" kern="1200" dirty="0" err="1">
                          <a:solidFill>
                            <a:schemeClr val="tx1"/>
                          </a:solidFill>
                          <a:effectLst/>
                          <a:latin typeface="Century Gothic" panose="020B0502020202020204" pitchFamily="34" charset="0"/>
                          <a:ea typeface="+mn-ea"/>
                          <a:cs typeface="+mn-cs"/>
                        </a:rPr>
                        <a:t>compétences</a:t>
                      </a:r>
                      <a:r>
                        <a:rPr lang="en-US" sz="1100" kern="1200" dirty="0">
                          <a:solidFill>
                            <a:schemeClr val="tx1"/>
                          </a:solidFill>
                          <a:effectLst/>
                          <a:latin typeface="Century Gothic" panose="020B0502020202020204" pitchFamily="34" charset="0"/>
                          <a:ea typeface="+mn-ea"/>
                          <a:cs typeface="+mn-cs"/>
                        </a:rPr>
                        <a:t> </a:t>
                      </a:r>
                      <a:r>
                        <a:rPr lang="en-US" sz="1100" kern="1200" dirty="0" err="1">
                          <a:solidFill>
                            <a:schemeClr val="tx1"/>
                          </a:solidFill>
                          <a:effectLst/>
                          <a:latin typeface="Century Gothic" panose="020B0502020202020204" pitchFamily="34" charset="0"/>
                          <a:ea typeface="+mn-ea"/>
                          <a:cs typeface="+mn-cs"/>
                        </a:rPr>
                        <a:t>clés</a:t>
                      </a:r>
                      <a:r>
                        <a:rPr lang="en-US" sz="1100" kern="1200" dirty="0">
                          <a:solidFill>
                            <a:schemeClr val="tx1"/>
                          </a:solidFill>
                          <a:effectLst/>
                          <a:latin typeface="Century Gothic" panose="020B0502020202020204" pitchFamily="34" charset="0"/>
                          <a:ea typeface="+mn-ea"/>
                          <a:cs typeface="+mn-cs"/>
                        </a:rPr>
                        <a:t> pour le poste et </a:t>
                      </a:r>
                      <a:r>
                        <a:rPr lang="en-US" sz="1100" kern="1200" dirty="0" err="1">
                          <a:solidFill>
                            <a:schemeClr val="tx1"/>
                          </a:solidFill>
                          <a:effectLst/>
                          <a:latin typeface="Century Gothic" panose="020B0502020202020204" pitchFamily="34" charset="0"/>
                          <a:ea typeface="+mn-ea"/>
                          <a:cs typeface="+mn-cs"/>
                        </a:rPr>
                        <a:t>vos</a:t>
                      </a:r>
                      <a:r>
                        <a:rPr lang="en-US" sz="1100" kern="1200" dirty="0">
                          <a:solidFill>
                            <a:schemeClr val="tx1"/>
                          </a:solidFill>
                          <a:effectLst/>
                          <a:latin typeface="Century Gothic" panose="020B0502020202020204" pitchFamily="34" charset="0"/>
                          <a:ea typeface="+mn-ea"/>
                          <a:cs typeface="+mn-cs"/>
                        </a:rPr>
                        <a:t> </a:t>
                      </a:r>
                      <a:r>
                        <a:rPr lang="en-US" sz="1100" kern="1200" dirty="0" err="1">
                          <a:solidFill>
                            <a:schemeClr val="tx1"/>
                          </a:solidFill>
                          <a:effectLst/>
                          <a:latin typeface="Century Gothic" panose="020B0502020202020204" pitchFamily="34" charset="0"/>
                          <a:ea typeface="+mn-ea"/>
                          <a:cs typeface="+mn-cs"/>
                        </a:rPr>
                        <a:t>objectifs</a:t>
                      </a:r>
                      <a:r>
                        <a:rPr lang="en-US" sz="1100" kern="1200" dirty="0">
                          <a:solidFill>
                            <a:schemeClr val="tx1"/>
                          </a:solidFill>
                          <a:effectLst/>
                          <a:latin typeface="Century Gothic" panose="020B0502020202020204" pitchFamily="34" charset="0"/>
                          <a:ea typeface="+mn-ea"/>
                          <a:cs typeface="+mn-cs"/>
                        </a:rPr>
                        <a:t> de </a:t>
                      </a:r>
                      <a:r>
                        <a:rPr lang="en-US" sz="1100" kern="1200" dirty="0" err="1">
                          <a:solidFill>
                            <a:schemeClr val="tx1"/>
                          </a:solidFill>
                          <a:effectLst/>
                          <a:latin typeface="Century Gothic" panose="020B0502020202020204" pitchFamily="34" charset="0"/>
                          <a:ea typeface="+mn-ea"/>
                          <a:cs typeface="+mn-cs"/>
                        </a:rPr>
                        <a:t>carrière</a:t>
                      </a:r>
                      <a:r>
                        <a:rPr lang="en-US" sz="1100" kern="1200" dirty="0">
                          <a:solidFill>
                            <a:schemeClr val="tx1"/>
                          </a:solidFill>
                          <a:effectLst/>
                          <a:latin typeface="Century Gothic" panose="020B0502020202020204" pitchFamily="34" charset="0"/>
                          <a:ea typeface="+mn-ea"/>
                          <a:cs typeface="+mn-cs"/>
                        </a:rPr>
                        <a:t>. </a:t>
                      </a:r>
                      <a:r>
                        <a:rPr lang="en-US" sz="1100" kern="1200" dirty="0" err="1">
                          <a:solidFill>
                            <a:schemeClr val="tx1"/>
                          </a:solidFill>
                          <a:effectLst/>
                          <a:latin typeface="Century Gothic" panose="020B0502020202020204" pitchFamily="34" charset="0"/>
                          <a:ea typeface="+mn-ea"/>
                          <a:cs typeface="+mn-cs"/>
                        </a:rPr>
                        <a:t>Vous</a:t>
                      </a:r>
                      <a:r>
                        <a:rPr lang="en-US" sz="1100" kern="1200" dirty="0">
                          <a:solidFill>
                            <a:schemeClr val="tx1"/>
                          </a:solidFill>
                          <a:effectLst/>
                          <a:latin typeface="Century Gothic" panose="020B0502020202020204" pitchFamily="34" charset="0"/>
                          <a:ea typeface="+mn-ea"/>
                          <a:cs typeface="+mn-cs"/>
                        </a:rPr>
                        <a:t> </a:t>
                      </a:r>
                      <a:r>
                        <a:rPr lang="en-US" sz="1100" kern="1200" dirty="0" err="1">
                          <a:solidFill>
                            <a:schemeClr val="tx1"/>
                          </a:solidFill>
                          <a:effectLst/>
                          <a:latin typeface="Century Gothic" panose="020B0502020202020204" pitchFamily="34" charset="0"/>
                          <a:ea typeface="+mn-ea"/>
                          <a:cs typeface="+mn-cs"/>
                        </a:rPr>
                        <a:t>pouvez</a:t>
                      </a:r>
                      <a:r>
                        <a:rPr lang="en-US" sz="1100" kern="1200" dirty="0">
                          <a:solidFill>
                            <a:schemeClr val="tx1"/>
                          </a:solidFill>
                          <a:effectLst/>
                          <a:latin typeface="Century Gothic" panose="020B0502020202020204" pitchFamily="34" charset="0"/>
                          <a:ea typeface="+mn-ea"/>
                          <a:cs typeface="+mn-cs"/>
                        </a:rPr>
                        <a:t> les </a:t>
                      </a:r>
                      <a:r>
                        <a:rPr lang="en-US" sz="1100" kern="1200" dirty="0" err="1">
                          <a:solidFill>
                            <a:schemeClr val="tx1"/>
                          </a:solidFill>
                          <a:effectLst/>
                          <a:latin typeface="Century Gothic" panose="020B0502020202020204" pitchFamily="34" charset="0"/>
                          <a:ea typeface="+mn-ea"/>
                          <a:cs typeface="+mn-cs"/>
                        </a:rPr>
                        <a:t>mettre</a:t>
                      </a:r>
                      <a:r>
                        <a:rPr lang="en-US" sz="1100" kern="1200" dirty="0">
                          <a:solidFill>
                            <a:schemeClr val="tx1"/>
                          </a:solidFill>
                          <a:effectLst/>
                          <a:latin typeface="Century Gothic" panose="020B0502020202020204" pitchFamily="34" charset="0"/>
                          <a:ea typeface="+mn-ea"/>
                          <a:cs typeface="+mn-cs"/>
                        </a:rPr>
                        <a:t> </a:t>
                      </a:r>
                      <a:r>
                        <a:rPr lang="en-US" sz="1100" kern="1200" dirty="0" err="1">
                          <a:solidFill>
                            <a:schemeClr val="tx1"/>
                          </a:solidFill>
                          <a:effectLst/>
                          <a:latin typeface="Century Gothic" panose="020B0502020202020204" pitchFamily="34" charset="0"/>
                          <a:ea typeface="+mn-ea"/>
                          <a:cs typeface="+mn-cs"/>
                        </a:rPr>
                        <a:t>en</a:t>
                      </a:r>
                      <a:r>
                        <a:rPr lang="en-US" sz="1100" kern="1200" dirty="0">
                          <a:solidFill>
                            <a:schemeClr val="tx1"/>
                          </a:solidFill>
                          <a:effectLst/>
                          <a:latin typeface="Century Gothic" panose="020B0502020202020204" pitchFamily="34" charset="0"/>
                          <a:ea typeface="+mn-ea"/>
                          <a:cs typeface="+mn-cs"/>
                        </a:rPr>
                        <a:t> </a:t>
                      </a:r>
                      <a:r>
                        <a:rPr lang="en-US" sz="1100" kern="1200" dirty="0" err="1">
                          <a:solidFill>
                            <a:schemeClr val="tx1"/>
                          </a:solidFill>
                          <a:effectLst/>
                          <a:latin typeface="Century Gothic" panose="020B0502020202020204" pitchFamily="34" charset="0"/>
                          <a:ea typeface="+mn-ea"/>
                          <a:cs typeface="+mn-cs"/>
                        </a:rPr>
                        <a:t>formes</a:t>
                      </a:r>
                      <a:r>
                        <a:rPr lang="en-US" sz="1100" kern="1200" dirty="0">
                          <a:solidFill>
                            <a:schemeClr val="tx1"/>
                          </a:solidFill>
                          <a:effectLst/>
                          <a:latin typeface="Century Gothic" panose="020B0502020202020204" pitchFamily="34" charset="0"/>
                          <a:ea typeface="+mn-ea"/>
                          <a:cs typeface="+mn-cs"/>
                        </a:rPr>
                        <a:t> </a:t>
                      </a:r>
                      <a:r>
                        <a:rPr lang="en-US" sz="1100" kern="1200" dirty="0" err="1">
                          <a:solidFill>
                            <a:schemeClr val="tx1"/>
                          </a:solidFill>
                          <a:effectLst/>
                          <a:latin typeface="Century Gothic" panose="020B0502020202020204" pitchFamily="34" charset="0"/>
                          <a:ea typeface="+mn-ea"/>
                          <a:cs typeface="+mn-cs"/>
                        </a:rPr>
                        <a:t>à</a:t>
                      </a:r>
                      <a:r>
                        <a:rPr lang="en-US" sz="1100" kern="1200" dirty="0">
                          <a:solidFill>
                            <a:schemeClr val="tx1"/>
                          </a:solidFill>
                          <a:effectLst/>
                          <a:latin typeface="Century Gothic" panose="020B0502020202020204" pitchFamily="34" charset="0"/>
                          <a:ea typeface="+mn-ea"/>
                          <a:cs typeface="+mn-cs"/>
                        </a:rPr>
                        <a:t> </a:t>
                      </a:r>
                      <a:r>
                        <a:rPr lang="en-US" sz="1100" kern="1200" dirty="0" err="1">
                          <a:solidFill>
                            <a:schemeClr val="tx1"/>
                          </a:solidFill>
                          <a:effectLst/>
                          <a:latin typeface="Century Gothic" panose="020B0502020202020204" pitchFamily="34" charset="0"/>
                          <a:ea typeface="+mn-ea"/>
                          <a:cs typeface="+mn-cs"/>
                        </a:rPr>
                        <a:t>l’aide</a:t>
                      </a:r>
                      <a:r>
                        <a:rPr lang="en-US" sz="1100" kern="1200" dirty="0">
                          <a:solidFill>
                            <a:schemeClr val="tx1"/>
                          </a:solidFill>
                          <a:effectLst/>
                          <a:latin typeface="Century Gothic" panose="020B0502020202020204" pitchFamily="34" charset="0"/>
                          <a:ea typeface="+mn-ea"/>
                          <a:cs typeface="+mn-cs"/>
                        </a:rPr>
                        <a:t> de </a:t>
                      </a:r>
                      <a:r>
                        <a:rPr lang="en-US" sz="1100" kern="1200" dirty="0" err="1">
                          <a:solidFill>
                            <a:schemeClr val="tx1"/>
                          </a:solidFill>
                          <a:effectLst/>
                          <a:latin typeface="Century Gothic" panose="020B0502020202020204" pitchFamily="34" charset="0"/>
                          <a:ea typeface="+mn-ea"/>
                          <a:cs typeface="+mn-cs"/>
                        </a:rPr>
                        <a:t>puces</a:t>
                      </a:r>
                      <a:r>
                        <a:rPr lang="en-US" sz="1100" kern="1200" dirty="0">
                          <a:solidFill>
                            <a:schemeClr val="tx1"/>
                          </a:solidFill>
                          <a:effectLst/>
                          <a:latin typeface="Century Gothic" panose="020B0502020202020204" pitchFamily="34" charset="0"/>
                          <a:ea typeface="+mn-ea"/>
                          <a:cs typeface="+mn-cs"/>
                        </a:rPr>
                        <a:t> </a:t>
                      </a:r>
                      <a:r>
                        <a:rPr lang="en-US" sz="1100" kern="1200" dirty="0" err="1">
                          <a:solidFill>
                            <a:schemeClr val="tx1"/>
                          </a:solidFill>
                          <a:effectLst/>
                          <a:latin typeface="Century Gothic" panose="020B0502020202020204" pitchFamily="34" charset="0"/>
                          <a:ea typeface="+mn-ea"/>
                          <a:cs typeface="+mn-cs"/>
                        </a:rPr>
                        <a:t>ou</a:t>
                      </a:r>
                      <a:r>
                        <a:rPr lang="en-US" sz="1100" kern="1200" dirty="0">
                          <a:solidFill>
                            <a:schemeClr val="tx1"/>
                          </a:solidFill>
                          <a:effectLst/>
                          <a:latin typeface="Century Gothic" panose="020B0502020202020204" pitchFamily="34" charset="0"/>
                          <a:ea typeface="+mn-ea"/>
                          <a:cs typeface="+mn-cs"/>
                        </a:rPr>
                        <a:t> les </a:t>
                      </a:r>
                      <a:r>
                        <a:rPr lang="en-US" sz="1100" kern="1200" dirty="0" err="1">
                          <a:solidFill>
                            <a:schemeClr val="tx1"/>
                          </a:solidFill>
                          <a:effectLst/>
                          <a:latin typeface="Century Gothic" panose="020B0502020202020204" pitchFamily="34" charset="0"/>
                          <a:ea typeface="+mn-ea"/>
                          <a:cs typeface="+mn-cs"/>
                        </a:rPr>
                        <a:t>laisser</a:t>
                      </a:r>
                      <a:r>
                        <a:rPr lang="en-US" sz="1100" kern="1200" dirty="0">
                          <a:solidFill>
                            <a:schemeClr val="tx1"/>
                          </a:solidFill>
                          <a:effectLst/>
                          <a:latin typeface="Century Gothic" panose="020B0502020202020204" pitchFamily="34" charset="0"/>
                          <a:ea typeface="+mn-ea"/>
                          <a:cs typeface="+mn-cs"/>
                        </a:rPr>
                        <a:t> sous </a:t>
                      </a:r>
                      <a:r>
                        <a:rPr lang="en-US" sz="1100" kern="1200" dirty="0" err="1">
                          <a:solidFill>
                            <a:schemeClr val="tx1"/>
                          </a:solidFill>
                          <a:effectLst/>
                          <a:latin typeface="Century Gothic" panose="020B0502020202020204" pitchFamily="34" charset="0"/>
                          <a:ea typeface="+mn-ea"/>
                          <a:cs typeface="+mn-cs"/>
                        </a:rPr>
                        <a:t>forme</a:t>
                      </a:r>
                      <a:r>
                        <a:rPr lang="en-US" sz="1100" kern="1200" dirty="0">
                          <a:solidFill>
                            <a:schemeClr val="tx1"/>
                          </a:solidFill>
                          <a:effectLst/>
                          <a:latin typeface="Century Gothic" panose="020B0502020202020204" pitchFamily="34" charset="0"/>
                          <a:ea typeface="+mn-ea"/>
                          <a:cs typeface="+mn-cs"/>
                        </a:rPr>
                        <a:t> de </a:t>
                      </a:r>
                      <a:r>
                        <a:rPr lang="en-US" sz="1100" kern="1200" dirty="0" err="1">
                          <a:solidFill>
                            <a:schemeClr val="tx1"/>
                          </a:solidFill>
                          <a:effectLst/>
                          <a:latin typeface="Century Gothic" panose="020B0502020202020204" pitchFamily="34" charset="0"/>
                          <a:ea typeface="+mn-ea"/>
                          <a:cs typeface="+mn-cs"/>
                        </a:rPr>
                        <a:t>texte</a:t>
                      </a:r>
                      <a:r>
                        <a:rPr lang="en-US" sz="1100" kern="1200" dirty="0">
                          <a:solidFill>
                            <a:schemeClr val="tx1"/>
                          </a:solidFill>
                          <a:effectLst/>
                          <a:latin typeface="Century Gothic" panose="020B0502020202020204" pitchFamily="34" charset="0"/>
                          <a:ea typeface="+mn-ea"/>
                          <a:cs typeface="+mn-cs"/>
                        </a:rPr>
                        <a:t> </a:t>
                      </a:r>
                      <a:r>
                        <a:rPr lang="en-US" sz="1100" kern="1200" dirty="0" err="1">
                          <a:solidFill>
                            <a:schemeClr val="tx1"/>
                          </a:solidFill>
                          <a:effectLst/>
                          <a:latin typeface="Century Gothic" panose="020B0502020202020204" pitchFamily="34" charset="0"/>
                          <a:ea typeface="+mn-ea"/>
                          <a:cs typeface="+mn-cs"/>
                        </a:rPr>
                        <a:t>plein</a:t>
                      </a:r>
                      <a:r>
                        <a:rPr lang="en-US" sz="1100" kern="1200" dirty="0">
                          <a:solidFill>
                            <a:schemeClr val="tx1"/>
                          </a:solidFill>
                          <a:effectLst/>
                          <a:latin typeface="Century Gothic" panose="020B0502020202020204" pitchFamily="34" charset="0"/>
                          <a:ea typeface="+mn-ea"/>
                          <a:cs typeface="+mn-cs"/>
                        </a:rPr>
                        <a:t>. </a:t>
                      </a:r>
                    </a:p>
                    <a:p>
                      <a:pPr algn="l"/>
                      <a:endParaRPr lang="fr-FR" sz="1100" kern="1200" baseline="0" dirty="0">
                        <a:solidFill>
                          <a:schemeClr val="tx1"/>
                        </a:solidFill>
                        <a:effectLst/>
                        <a:latin typeface="Century Gothic" panose="020B0502020202020204" pitchFamily="34" charset="0"/>
                        <a:ea typeface="+mn-ea"/>
                        <a:cs typeface="Calibri"/>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pic>
        <p:nvPicPr>
          <p:cNvPr id="93" name="Image 92"/>
          <p:cNvPicPr>
            <a:picLocks noChangeAspect="1"/>
          </p:cNvPicPr>
          <p:nvPr/>
        </p:nvPicPr>
        <p:blipFill rotWithShape="1">
          <a:blip r:embed="rId2">
            <a:extLst>
              <a:ext uri="{28A0092B-C50C-407E-A947-70E740481C1C}">
                <a14:useLocalDpi xmlns:a14="http://schemas.microsoft.com/office/drawing/2010/main" val="0"/>
              </a:ext>
            </a:extLst>
          </a:blip>
          <a:srcRect l="17318" r="17708"/>
          <a:stretch/>
        </p:blipFill>
        <p:spPr>
          <a:xfrm>
            <a:off x="249588" y="364523"/>
            <a:ext cx="1627674" cy="1672059"/>
          </a:xfrm>
          <a:prstGeom prst="ellipse">
            <a:avLst/>
          </a:prstGeom>
          <a:effectLst>
            <a:outerShdw blurRad="50800" dist="38100" dir="2700000" algn="tl" rotWithShape="0">
              <a:prstClr val="black">
                <a:alpha val="40000"/>
              </a:prstClr>
            </a:outerShdw>
          </a:effectLst>
        </p:spPr>
      </p:pic>
      <p:sp>
        <p:nvSpPr>
          <p:cNvPr id="94" name="Rectangle 93"/>
          <p:cNvSpPr/>
          <p:nvPr/>
        </p:nvSpPr>
        <p:spPr>
          <a:xfrm>
            <a:off x="0" y="9371405"/>
            <a:ext cx="6858000" cy="534595"/>
          </a:xfrm>
          <a:prstGeom prst="rect">
            <a:avLst/>
          </a:prstGeom>
          <a:solidFill>
            <a:srgbClr val="2332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latin typeface="Century Gothic" panose="020B0502020202020204" pitchFamily="34" charset="0"/>
            </a:endParaRPr>
          </a:p>
        </p:txBody>
      </p:sp>
      <p:sp>
        <p:nvSpPr>
          <p:cNvPr id="39" name="ZoneTexte 38"/>
          <p:cNvSpPr txBox="1"/>
          <p:nvPr/>
        </p:nvSpPr>
        <p:spPr>
          <a:xfrm>
            <a:off x="2126850" y="1010650"/>
            <a:ext cx="3797835" cy="461665"/>
          </a:xfrm>
          <a:prstGeom prst="rect">
            <a:avLst/>
          </a:prstGeom>
          <a:noFill/>
        </p:spPr>
        <p:txBody>
          <a:bodyPr wrap="none" rtlCol="0">
            <a:spAutoFit/>
          </a:bodyPr>
          <a:lstStyle/>
          <a:p>
            <a:r>
              <a:rPr lang="fr-FR" sz="2400" dirty="0">
                <a:latin typeface="Century Gothic" panose="020B0502020202020204" pitchFamily="34" charset="0"/>
              </a:rPr>
              <a:t>Titre du Poste recherché</a:t>
            </a:r>
          </a:p>
        </p:txBody>
      </p:sp>
      <p:sp>
        <p:nvSpPr>
          <p:cNvPr id="97" name="Rectangle 96"/>
          <p:cNvSpPr/>
          <p:nvPr/>
        </p:nvSpPr>
        <p:spPr>
          <a:xfrm>
            <a:off x="-10834" y="9573760"/>
            <a:ext cx="6858000" cy="14130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latin typeface="Century Gothic" panose="020B0502020202020204" pitchFamily="34" charset="0"/>
            </a:endParaRPr>
          </a:p>
        </p:txBody>
      </p:sp>
      <p:sp>
        <p:nvSpPr>
          <p:cNvPr id="86" name="ZoneTexte 38">
            <a:extLst>
              <a:ext uri="{FF2B5EF4-FFF2-40B4-BE49-F238E27FC236}">
                <a16:creationId xmlns:a16="http://schemas.microsoft.com/office/drawing/2014/main" id="{16348FDF-8AF9-84B9-2676-1A3C52B14F36}"/>
              </a:ext>
            </a:extLst>
          </p:cNvPr>
          <p:cNvSpPr txBox="1"/>
          <p:nvPr/>
        </p:nvSpPr>
        <p:spPr>
          <a:xfrm>
            <a:off x="2126850" y="69566"/>
            <a:ext cx="4888865" cy="589915"/>
          </a:xfrm>
          <a:prstGeom prst="rect">
            <a:avLst/>
          </a:prstGeom>
          <a:noFill/>
        </p:spPr>
        <p:txBody>
          <a:bodyPr wrap="square" rtlCol="0">
            <a:spAutoFit/>
          </a:bodyPr>
          <a:lstStyle/>
          <a:p>
            <a:r>
              <a:rPr lang="fr-FR" sz="2400" kern="1200" dirty="0">
                <a:solidFill>
                  <a:srgbClr val="FFFFFF"/>
                </a:solidFill>
                <a:effectLst/>
                <a:latin typeface="Century Gothic" panose="020B0502020202020204" pitchFamily="34" charset="0"/>
                <a:ea typeface="Times New Roman" panose="02020603050405020304" pitchFamily="18" charset="0"/>
                <a:cs typeface="Arial" panose="020B0604020202020204" pitchFamily="34" charset="0"/>
              </a:rPr>
              <a:t>Christelle </a:t>
            </a:r>
            <a:r>
              <a:rPr lang="fr-FR" sz="3200" b="1" kern="1200" dirty="0">
                <a:solidFill>
                  <a:srgbClr val="FFFFFF"/>
                </a:solidFill>
                <a:effectLst/>
                <a:latin typeface="Century Gothic" panose="020B0502020202020204" pitchFamily="34" charset="0"/>
                <a:ea typeface="Times New Roman" panose="02020603050405020304" pitchFamily="18" charset="0"/>
                <a:cs typeface="Arial" panose="020B0604020202020204" pitchFamily="34" charset="0"/>
              </a:rPr>
              <a:t>PLACER</a:t>
            </a:r>
            <a:endParaRPr lang="fr-FR" sz="1200" dirty="0">
              <a:effectLst/>
              <a:latin typeface="Times New Roman" panose="02020603050405020304" pitchFamily="18" charset="0"/>
              <a:ea typeface="Times New Roman" panose="02020603050405020304" pitchFamily="18" charset="0"/>
            </a:endParaRPr>
          </a:p>
        </p:txBody>
      </p:sp>
      <p:sp>
        <p:nvSpPr>
          <p:cNvPr id="95" name="Text Box 43">
            <a:extLst>
              <a:ext uri="{FF2B5EF4-FFF2-40B4-BE49-F238E27FC236}">
                <a16:creationId xmlns:a16="http://schemas.microsoft.com/office/drawing/2014/main" id="{397F8BB2-CBEB-2BBD-866A-DA0D3FC5B588}"/>
              </a:ext>
            </a:extLst>
          </p:cNvPr>
          <p:cNvSpPr txBox="1">
            <a:spLocks/>
          </p:cNvSpPr>
          <p:nvPr/>
        </p:nvSpPr>
        <p:spPr bwMode="auto">
          <a:xfrm>
            <a:off x="2901992" y="3051823"/>
            <a:ext cx="3812167" cy="1470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000" dirty="0">
                <a:effectLst/>
                <a:latin typeface="Century Gothic" panose="020B0502020202020204" pitchFamily="34" charset="0"/>
                <a:ea typeface="Calibri" panose="020F0502020204030204" pitchFamily="34" charset="0"/>
                <a:cs typeface="Arial" panose="020B0604020202020204" pitchFamily="34" charset="0"/>
              </a:rPr>
              <a:t>2013 – 202 | TITRE DE POSTE</a:t>
            </a:r>
            <a:endParaRPr lang="fr-FR" sz="1000" dirty="0">
              <a:effectLst/>
              <a:latin typeface="Calibri" panose="020F0502020204030204" pitchFamily="34" charset="0"/>
              <a:ea typeface="Calibri" panose="020F0502020204030204" pitchFamily="34" charset="0"/>
              <a:cs typeface="Arial" panose="020B0604020202020204" pitchFamily="34" charset="0"/>
            </a:endParaRPr>
          </a:p>
          <a:p>
            <a:r>
              <a:rPr lang="fr-FR" sz="1000" b="1" dirty="0">
                <a:effectLst/>
                <a:latin typeface="Century Gothic" panose="020B0502020202020204" pitchFamily="34" charset="0"/>
                <a:ea typeface="Calibri" panose="020F0502020204030204" pitchFamily="34" charset="0"/>
                <a:cs typeface="Arial" panose="020B0604020202020204" pitchFamily="34" charset="0"/>
              </a:rPr>
              <a:t>NOM DE LA COMPAGNIE</a:t>
            </a:r>
          </a:p>
          <a:p>
            <a:r>
              <a:rPr lang="fr-FR" sz="1000" dirty="0">
                <a:solidFill>
                  <a:srgbClr val="808080"/>
                </a:solidFill>
                <a:effectLst/>
                <a:latin typeface="Century Gothic" panose="020B0502020202020204" pitchFamily="34" charset="0"/>
                <a:ea typeface="Calibri" panose="020F0502020204030204" pitchFamily="34" charset="0"/>
                <a:cs typeface="Arial" panose="020B0604020202020204" pitchFamily="34"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000" dirty="0">
                <a:effectLst/>
                <a:latin typeface="Century Gothic" panose="020B0502020202020204" pitchFamily="34" charset="0"/>
                <a:ea typeface="Calibri" panose="020F0502020204030204" pitchFamily="34" charset="0"/>
                <a:cs typeface="Arial" panose="020B0604020202020204" pitchFamily="34" charset="0"/>
              </a:rPr>
              <a:t>.</a:t>
            </a:r>
            <a:endParaRPr lang="fr-FR"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6" name="Text Box 41">
            <a:extLst>
              <a:ext uri="{FF2B5EF4-FFF2-40B4-BE49-F238E27FC236}">
                <a16:creationId xmlns:a16="http://schemas.microsoft.com/office/drawing/2014/main" id="{A127025B-5B09-14BC-1D25-B8138D060EFF}"/>
              </a:ext>
            </a:extLst>
          </p:cNvPr>
          <p:cNvSpPr txBox="1">
            <a:spLocks/>
          </p:cNvSpPr>
          <p:nvPr/>
        </p:nvSpPr>
        <p:spPr bwMode="auto">
          <a:xfrm>
            <a:off x="2901992" y="2637245"/>
            <a:ext cx="3241040"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dirty="0">
                <a:effectLst/>
                <a:latin typeface="Century Gothic" panose="020B0502020202020204" pitchFamily="34" charset="0"/>
                <a:ea typeface="Calibri" panose="020F0502020204030204" pitchFamily="34" charset="0"/>
                <a:cs typeface="Arial" panose="020B0604020202020204" pitchFamily="34" charset="0"/>
              </a:rPr>
              <a:t>Expérience professionnelle</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9" name="Text Box 43">
            <a:extLst>
              <a:ext uri="{FF2B5EF4-FFF2-40B4-BE49-F238E27FC236}">
                <a16:creationId xmlns:a16="http://schemas.microsoft.com/office/drawing/2014/main" id="{90DE3831-1C41-A5F5-D4F1-FAAD073A901B}"/>
              </a:ext>
            </a:extLst>
          </p:cNvPr>
          <p:cNvSpPr txBox="1">
            <a:spLocks/>
          </p:cNvSpPr>
          <p:nvPr/>
        </p:nvSpPr>
        <p:spPr bwMode="auto">
          <a:xfrm>
            <a:off x="2896594" y="4364092"/>
            <a:ext cx="3809618" cy="1438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000" dirty="0">
                <a:latin typeface="Century Gothic" panose="020B0502020202020204" pitchFamily="34" charset="0"/>
                <a:ea typeface="Calibri" panose="020F0502020204030204" pitchFamily="34" charset="0"/>
                <a:cs typeface="Arial" panose="020B0604020202020204" pitchFamily="34" charset="0"/>
              </a:rPr>
              <a:t>2013 – 202 | TITRE DE POSTE</a:t>
            </a:r>
            <a:endParaRPr lang="fr-FR" sz="1000" dirty="0">
              <a:latin typeface="Calibri" panose="020F0502020204030204" pitchFamily="34" charset="0"/>
              <a:ea typeface="Calibri" panose="020F0502020204030204" pitchFamily="34" charset="0"/>
              <a:cs typeface="Arial" panose="020B0604020202020204" pitchFamily="34" charset="0"/>
            </a:endParaRPr>
          </a:p>
          <a:p>
            <a:r>
              <a:rPr lang="fr-FR" sz="1000" b="1" dirty="0">
                <a:latin typeface="Century Gothic" panose="020B0502020202020204" pitchFamily="34" charset="0"/>
                <a:ea typeface="Calibri" panose="020F0502020204030204" pitchFamily="34" charset="0"/>
                <a:cs typeface="Arial" panose="020B0604020202020204" pitchFamily="34" charset="0"/>
              </a:rPr>
              <a:t>NOM DE LA COMPAGNIE</a:t>
            </a:r>
          </a:p>
          <a:p>
            <a:r>
              <a:rPr lang="fr-FR" sz="1000" dirty="0">
                <a:solidFill>
                  <a:srgbClr val="808080"/>
                </a:solidFill>
                <a:latin typeface="Century Gothic" panose="020B0502020202020204" pitchFamily="34" charset="0"/>
                <a:ea typeface="Calibri" panose="020F0502020204030204" pitchFamily="34" charset="0"/>
                <a:cs typeface="Arial" panose="020B0604020202020204" pitchFamily="34"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000" dirty="0">
                <a:latin typeface="Century Gothic" panose="020B0502020202020204" pitchFamily="34" charset="0"/>
                <a:ea typeface="Calibri" panose="020F0502020204030204" pitchFamily="34" charset="0"/>
                <a:cs typeface="Arial" panose="020B0604020202020204" pitchFamily="34" charset="0"/>
              </a:rPr>
              <a:t>.</a:t>
            </a:r>
            <a:endParaRPr lang="fr-FR" sz="1000" dirty="0">
              <a:latin typeface="Calibri" panose="020F0502020204030204" pitchFamily="34" charset="0"/>
              <a:ea typeface="Calibri" panose="020F0502020204030204" pitchFamily="34" charset="0"/>
              <a:cs typeface="Arial" panose="020B0604020202020204" pitchFamily="34" charset="0"/>
            </a:endParaRPr>
          </a:p>
        </p:txBody>
      </p:sp>
      <p:sp>
        <p:nvSpPr>
          <p:cNvPr id="100" name="Text Box 43">
            <a:extLst>
              <a:ext uri="{FF2B5EF4-FFF2-40B4-BE49-F238E27FC236}">
                <a16:creationId xmlns:a16="http://schemas.microsoft.com/office/drawing/2014/main" id="{E8796E54-D6B0-35C1-0D1B-866744048408}"/>
              </a:ext>
            </a:extLst>
          </p:cNvPr>
          <p:cNvSpPr txBox="1">
            <a:spLocks/>
          </p:cNvSpPr>
          <p:nvPr/>
        </p:nvSpPr>
        <p:spPr bwMode="auto">
          <a:xfrm>
            <a:off x="2888647" y="5641288"/>
            <a:ext cx="3798823" cy="152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000" dirty="0">
                <a:latin typeface="Century Gothic" panose="020B0502020202020204" pitchFamily="34" charset="0"/>
                <a:ea typeface="Calibri" panose="020F0502020204030204" pitchFamily="34" charset="0"/>
                <a:cs typeface="Arial" panose="020B0604020202020204" pitchFamily="34" charset="0"/>
              </a:rPr>
              <a:t>2013 – 202 | TITRE DE POSTE</a:t>
            </a:r>
            <a:endParaRPr lang="fr-FR" sz="1000" dirty="0">
              <a:latin typeface="Calibri" panose="020F0502020204030204" pitchFamily="34" charset="0"/>
              <a:ea typeface="Calibri" panose="020F0502020204030204" pitchFamily="34" charset="0"/>
              <a:cs typeface="Arial" panose="020B0604020202020204" pitchFamily="34" charset="0"/>
            </a:endParaRPr>
          </a:p>
          <a:p>
            <a:r>
              <a:rPr lang="fr-FR" sz="1000" b="1" dirty="0">
                <a:latin typeface="Century Gothic" panose="020B0502020202020204" pitchFamily="34" charset="0"/>
                <a:ea typeface="Calibri" panose="020F0502020204030204" pitchFamily="34" charset="0"/>
                <a:cs typeface="Arial" panose="020B0604020202020204" pitchFamily="34" charset="0"/>
              </a:rPr>
              <a:t>NOM DE LA COMPAGNIE</a:t>
            </a:r>
          </a:p>
          <a:p>
            <a:r>
              <a:rPr lang="fr-FR" sz="1000" dirty="0">
                <a:solidFill>
                  <a:srgbClr val="808080"/>
                </a:solidFill>
                <a:latin typeface="Century Gothic" panose="020B0502020202020204" pitchFamily="34" charset="0"/>
                <a:ea typeface="Calibri" panose="020F0502020204030204" pitchFamily="34" charset="0"/>
                <a:cs typeface="Arial" panose="020B0604020202020204" pitchFamily="34"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000" dirty="0">
                <a:latin typeface="Century Gothic" panose="020B0502020202020204" pitchFamily="34" charset="0"/>
                <a:ea typeface="Calibri" panose="020F0502020204030204" pitchFamily="34" charset="0"/>
                <a:cs typeface="Arial" panose="020B0604020202020204" pitchFamily="34" charset="0"/>
              </a:rPr>
              <a:t>.</a:t>
            </a:r>
            <a:br>
              <a:rPr lang="fr-FR" sz="1000" dirty="0">
                <a:latin typeface="Century Gothic" panose="020B0502020202020204" pitchFamily="34" charset="0"/>
                <a:ea typeface="Calibri" panose="020F0502020204030204" pitchFamily="34" charset="0"/>
                <a:cs typeface="Arial" panose="020B0604020202020204" pitchFamily="34" charset="0"/>
              </a:rPr>
            </a:br>
            <a:endParaRPr lang="fr-FR" sz="10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latin typeface="Century Gothic" panose="020B0502020202020204" pitchFamily="34" charset="0"/>
                <a:ea typeface="Calibri" panose="020F0502020204030204" pitchFamily="34" charset="0"/>
                <a:cs typeface="Arial" panose="020B0604020202020204" pitchFamily="34" charset="0"/>
              </a:rPr>
              <a:t> </a:t>
            </a:r>
            <a:endParaRPr lang="fr-FR" sz="10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000" dirty="0">
                <a:latin typeface="Century Gothic" panose="020B0502020202020204" pitchFamily="34" charset="0"/>
                <a:ea typeface="Calibri" panose="020F0502020204030204" pitchFamily="34" charset="0"/>
                <a:cs typeface="Arial" panose="020B0604020202020204" pitchFamily="34" charset="0"/>
              </a:rPr>
              <a:t> </a:t>
            </a:r>
            <a:endParaRPr lang="fr-FR" sz="1000" dirty="0">
              <a:latin typeface="Calibri" panose="020F0502020204030204" pitchFamily="34" charset="0"/>
              <a:ea typeface="Calibri" panose="020F0502020204030204" pitchFamily="34" charset="0"/>
              <a:cs typeface="Arial" panose="020B0604020202020204" pitchFamily="34" charset="0"/>
            </a:endParaRPr>
          </a:p>
        </p:txBody>
      </p:sp>
      <p:sp>
        <p:nvSpPr>
          <p:cNvPr id="101" name="Text Box 7">
            <a:extLst>
              <a:ext uri="{FF2B5EF4-FFF2-40B4-BE49-F238E27FC236}">
                <a16:creationId xmlns:a16="http://schemas.microsoft.com/office/drawing/2014/main" id="{9FD66D06-F3DA-2C79-C9AB-A877B6F52DDA}"/>
              </a:ext>
            </a:extLst>
          </p:cNvPr>
          <p:cNvSpPr txBox="1">
            <a:spLocks/>
          </p:cNvSpPr>
          <p:nvPr/>
        </p:nvSpPr>
        <p:spPr bwMode="auto">
          <a:xfrm>
            <a:off x="249588" y="4632379"/>
            <a:ext cx="2471420" cy="1034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342900" lvl="0" indent="-342900">
              <a:lnSpc>
                <a:spcPct val="107000"/>
              </a:lnSpc>
              <a:buFont typeface="Symbol" pitchFamily="2" charset="2"/>
              <a:buChar char=""/>
            </a:pPr>
            <a:r>
              <a:rPr lang="fr-FR" sz="1000" dirty="0">
                <a:effectLst/>
                <a:latin typeface="Century Gothic" panose="020B0502020202020204" pitchFamily="34" charset="0"/>
                <a:ea typeface="Calibri" panose="020F0502020204030204" pitchFamily="34" charset="0"/>
                <a:cs typeface="Arial" panose="020B0604020202020204" pitchFamily="34" charset="0"/>
              </a:rPr>
              <a:t>Management : </a:t>
            </a:r>
            <a:r>
              <a:rPr lang="fr-FR" sz="1000" dirty="0" err="1">
                <a:effectLst/>
                <a:latin typeface="Century Gothic" panose="020B0502020202020204" pitchFamily="34" charset="0"/>
                <a:ea typeface="Calibri" panose="020F0502020204030204" pitchFamily="34" charset="0"/>
                <a:cs typeface="Arial" panose="020B0604020202020204" pitchFamily="34" charset="0"/>
              </a:rPr>
              <a:t>Loprem</a:t>
            </a:r>
            <a:r>
              <a:rPr lang="fr-FR" sz="1000" dirty="0">
                <a:effectLst/>
                <a:latin typeface="Century Gothic" panose="020B0502020202020204" pitchFamily="34" charset="0"/>
                <a:ea typeface="Calibri" panose="020F0502020204030204" pitchFamily="34" charset="0"/>
                <a:cs typeface="Arial" panose="020B0604020202020204" pitchFamily="34" charset="0"/>
              </a:rPr>
              <a:t> ipsum </a:t>
            </a:r>
            <a:endParaRPr lang="fr-FR" sz="1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itchFamily="2" charset="2"/>
              <a:buChar char=""/>
            </a:pPr>
            <a:r>
              <a:rPr lang="fr-FR" sz="1000" dirty="0">
                <a:effectLst/>
                <a:latin typeface="Century Gothic" panose="020B0502020202020204" pitchFamily="34" charset="0"/>
                <a:ea typeface="Calibri" panose="020F0502020204030204" pitchFamily="34" charset="0"/>
                <a:cs typeface="Arial" panose="020B0604020202020204" pitchFamily="34" charset="0"/>
              </a:rPr>
              <a:t>Gestion : Lorem ipsum</a:t>
            </a:r>
            <a:endParaRPr lang="fr-FR" sz="1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itchFamily="2" charset="2"/>
              <a:buChar char=""/>
            </a:pPr>
            <a:r>
              <a:rPr lang="fr-FR" sz="1000" dirty="0">
                <a:effectLst/>
                <a:latin typeface="Century Gothic" panose="020B0502020202020204" pitchFamily="34" charset="0"/>
                <a:ea typeface="Calibri" panose="020F0502020204030204" pitchFamily="34" charset="0"/>
                <a:cs typeface="Arial" panose="020B0604020202020204" pitchFamily="34" charset="0"/>
              </a:rPr>
              <a:t>Comptabilité : Lorem ipsum et</a:t>
            </a:r>
            <a:endParaRPr lang="fr-FR" sz="1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itchFamily="2" charset="2"/>
              <a:buChar char=""/>
            </a:pPr>
            <a:r>
              <a:rPr lang="en-US" sz="1000" dirty="0">
                <a:effectLst/>
                <a:latin typeface="Century Gothic" panose="020B0502020202020204" pitchFamily="34" charset="0"/>
                <a:ea typeface="Calibri" panose="020F0502020204030204" pitchFamily="34" charset="0"/>
                <a:cs typeface="Arial" panose="020B0604020202020204" pitchFamily="34" charset="0"/>
              </a:rPr>
              <a:t>Google : Lorem ipsum </a:t>
            </a:r>
            <a:r>
              <a:rPr lang="en-US" sz="1000" dirty="0" err="1">
                <a:effectLst/>
                <a:latin typeface="Century Gothic" panose="020B0502020202020204" pitchFamily="34" charset="0"/>
                <a:ea typeface="Calibri" panose="020F0502020204030204" pitchFamily="34" charset="0"/>
                <a:cs typeface="Arial" panose="020B0604020202020204" pitchFamily="34" charset="0"/>
              </a:rPr>
              <a:t>amet</a:t>
            </a:r>
            <a:r>
              <a:rPr lang="en-US" sz="1000" dirty="0">
                <a:effectLst/>
                <a:latin typeface="Century Gothic" panose="020B0502020202020204" pitchFamily="34" charset="0"/>
                <a:ea typeface="Calibri" panose="020F0502020204030204" pitchFamily="34" charset="0"/>
                <a:cs typeface="Arial" panose="020B0604020202020204" pitchFamily="34" charset="0"/>
              </a:rPr>
              <a:t> s</a:t>
            </a:r>
            <a:endParaRPr lang="fr-FR"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02" name="Text Box 41">
            <a:extLst>
              <a:ext uri="{FF2B5EF4-FFF2-40B4-BE49-F238E27FC236}">
                <a16:creationId xmlns:a16="http://schemas.microsoft.com/office/drawing/2014/main" id="{EB497483-A90C-5E62-A7EC-D19BD10BEBBC}"/>
              </a:ext>
            </a:extLst>
          </p:cNvPr>
          <p:cNvSpPr txBox="1">
            <a:spLocks/>
          </p:cNvSpPr>
          <p:nvPr/>
        </p:nvSpPr>
        <p:spPr bwMode="auto">
          <a:xfrm>
            <a:off x="248318" y="4257094"/>
            <a:ext cx="216344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a:effectLst/>
                <a:latin typeface="Century Gothic" panose="020B0502020202020204" pitchFamily="34" charset="0"/>
                <a:ea typeface="Calibri" panose="020F0502020204030204" pitchFamily="34" charset="0"/>
                <a:cs typeface="Arial" panose="020B0604020202020204" pitchFamily="34" charset="0"/>
              </a:rPr>
              <a:t>Compétences</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103" name="Text Box 7">
            <a:extLst>
              <a:ext uri="{FF2B5EF4-FFF2-40B4-BE49-F238E27FC236}">
                <a16:creationId xmlns:a16="http://schemas.microsoft.com/office/drawing/2014/main" id="{D4DCB6A3-791D-9295-548B-AB1DC728EB23}"/>
              </a:ext>
            </a:extLst>
          </p:cNvPr>
          <p:cNvSpPr txBox="1">
            <a:spLocks/>
          </p:cNvSpPr>
          <p:nvPr/>
        </p:nvSpPr>
        <p:spPr bwMode="auto">
          <a:xfrm>
            <a:off x="295308" y="6056684"/>
            <a:ext cx="2425700" cy="1034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342900" lvl="0" indent="-342900">
              <a:lnSpc>
                <a:spcPct val="107000"/>
              </a:lnSpc>
              <a:buFont typeface="Symbol" pitchFamily="2" charset="2"/>
              <a:buChar char=""/>
            </a:pPr>
            <a:r>
              <a:rPr lang="fr-FR" sz="1000" dirty="0">
                <a:effectLst/>
                <a:latin typeface="Century Gothic" panose="020B0502020202020204" pitchFamily="34" charset="0"/>
                <a:ea typeface="Calibri" panose="020F0502020204030204" pitchFamily="34" charset="0"/>
                <a:cs typeface="Arial" panose="020B0604020202020204" pitchFamily="34" charset="0"/>
              </a:rPr>
              <a:t>Créatif : </a:t>
            </a:r>
            <a:r>
              <a:rPr lang="fr-FR" sz="1000" dirty="0" err="1">
                <a:effectLst/>
                <a:latin typeface="Century Gothic" panose="020B0502020202020204" pitchFamily="34" charset="0"/>
                <a:ea typeface="Calibri" panose="020F0502020204030204" pitchFamily="34" charset="0"/>
                <a:cs typeface="Arial" panose="020B0604020202020204" pitchFamily="34" charset="0"/>
              </a:rPr>
              <a:t>Loprem</a:t>
            </a:r>
            <a:r>
              <a:rPr lang="fr-FR" sz="1000" dirty="0">
                <a:effectLst/>
                <a:latin typeface="Century Gothic" panose="020B0502020202020204" pitchFamily="34" charset="0"/>
                <a:ea typeface="Calibri" panose="020F0502020204030204" pitchFamily="34" charset="0"/>
                <a:cs typeface="Arial" panose="020B0604020202020204" pitchFamily="34" charset="0"/>
              </a:rPr>
              <a:t> ipsum </a:t>
            </a:r>
            <a:r>
              <a:rPr lang="fr-FR" sz="1000" dirty="0" err="1">
                <a:effectLst/>
                <a:latin typeface="Century Gothic" panose="020B0502020202020204" pitchFamily="34" charset="0"/>
                <a:ea typeface="Calibri" panose="020F0502020204030204" pitchFamily="34" charset="0"/>
                <a:cs typeface="Arial" panose="020B0604020202020204" pitchFamily="34" charset="0"/>
              </a:rPr>
              <a:t>dolor</a:t>
            </a:r>
            <a:endParaRPr lang="fr-FR" sz="1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itchFamily="2" charset="2"/>
              <a:buChar char=""/>
            </a:pPr>
            <a:r>
              <a:rPr lang="fr-FR" sz="1000" dirty="0">
                <a:effectLst/>
                <a:latin typeface="Century Gothic" panose="020B0502020202020204" pitchFamily="34" charset="0"/>
                <a:ea typeface="Calibri" panose="020F0502020204030204" pitchFamily="34" charset="0"/>
                <a:cs typeface="Arial" panose="020B0604020202020204" pitchFamily="34" charset="0"/>
              </a:rPr>
              <a:t>Leader : Lorem ipsum</a:t>
            </a:r>
            <a:endParaRPr lang="fr-FR" sz="1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itchFamily="2" charset="2"/>
              <a:buChar char=""/>
            </a:pPr>
            <a:r>
              <a:rPr lang="fr-FR" sz="1000" dirty="0">
                <a:effectLst/>
                <a:latin typeface="Century Gothic" panose="020B0502020202020204" pitchFamily="34" charset="0"/>
                <a:ea typeface="Calibri" panose="020F0502020204030204" pitchFamily="34" charset="0"/>
                <a:cs typeface="Arial" panose="020B0604020202020204" pitchFamily="34" charset="0"/>
              </a:rPr>
              <a:t>Sérieux : Lorem ipsum et </a:t>
            </a:r>
            <a:r>
              <a:rPr lang="fr-FR" sz="1000" dirty="0" err="1">
                <a:effectLst/>
                <a:latin typeface="Century Gothic" panose="020B0502020202020204" pitchFamily="34" charset="0"/>
                <a:ea typeface="Calibri" panose="020F0502020204030204" pitchFamily="34" charset="0"/>
                <a:cs typeface="Arial" panose="020B0604020202020204" pitchFamily="34" charset="0"/>
              </a:rPr>
              <a:t>sit</a:t>
            </a:r>
            <a:endParaRPr lang="fr-FR" sz="1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itchFamily="2" charset="2"/>
              <a:buChar char=""/>
            </a:pPr>
            <a:r>
              <a:rPr lang="fr-FR" sz="1000" dirty="0">
                <a:effectLst/>
                <a:latin typeface="Century Gothic" panose="020B0502020202020204" pitchFamily="34" charset="0"/>
                <a:ea typeface="Calibri" panose="020F0502020204030204" pitchFamily="34" charset="0"/>
                <a:cs typeface="Arial" panose="020B0604020202020204" pitchFamily="34" charset="0"/>
              </a:rPr>
              <a:t>Organisé : Lorem ipsum </a:t>
            </a:r>
            <a:r>
              <a:rPr lang="fr-FR" sz="1000" dirty="0" err="1">
                <a:effectLst/>
                <a:latin typeface="Century Gothic" panose="020B0502020202020204" pitchFamily="34" charset="0"/>
                <a:ea typeface="Calibri" panose="020F0502020204030204" pitchFamily="34" charset="0"/>
                <a:cs typeface="Arial" panose="020B0604020202020204" pitchFamily="34" charset="0"/>
              </a:rPr>
              <a:t>amet</a:t>
            </a:r>
            <a:endParaRPr lang="fr-FR" sz="1000" dirty="0">
              <a:effectLst/>
              <a:latin typeface="Calibri" panose="020F0502020204030204" pitchFamily="34" charset="0"/>
              <a:ea typeface="Calibri" panose="020F0502020204030204" pitchFamily="34" charset="0"/>
              <a:cs typeface="Arial" panose="020B0604020202020204" pitchFamily="34" charset="0"/>
            </a:endParaRPr>
          </a:p>
          <a:p>
            <a:pPr marL="228600">
              <a:lnSpc>
                <a:spcPct val="107000"/>
              </a:lnSpc>
              <a:spcAft>
                <a:spcPts val="800"/>
              </a:spcAft>
            </a:pPr>
            <a:r>
              <a:rPr lang="fr-FR" sz="1000" dirty="0">
                <a:effectLst/>
                <a:latin typeface="Century Gothic" panose="020B0502020202020204" pitchFamily="34" charset="0"/>
                <a:ea typeface="Calibri" panose="020F0502020204030204" pitchFamily="34" charset="0"/>
                <a:cs typeface="Arial" panose="020B0604020202020204" pitchFamily="34" charset="0"/>
              </a:rPr>
              <a:t> </a:t>
            </a:r>
            <a:endParaRPr lang="fr-FR"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04" name="Text Box 41">
            <a:extLst>
              <a:ext uri="{FF2B5EF4-FFF2-40B4-BE49-F238E27FC236}">
                <a16:creationId xmlns:a16="http://schemas.microsoft.com/office/drawing/2014/main" id="{256710B1-A97F-A3AD-6CD1-D4E70488D01B}"/>
              </a:ext>
            </a:extLst>
          </p:cNvPr>
          <p:cNvSpPr txBox="1">
            <a:spLocks/>
          </p:cNvSpPr>
          <p:nvPr/>
        </p:nvSpPr>
        <p:spPr bwMode="auto">
          <a:xfrm>
            <a:off x="248318" y="5680764"/>
            <a:ext cx="1520190"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a:effectLst/>
                <a:latin typeface="Century Gothic" panose="020B0502020202020204" pitchFamily="34" charset="0"/>
                <a:ea typeface="Calibri" panose="020F0502020204030204" pitchFamily="34" charset="0"/>
                <a:cs typeface="Arial" panose="020B0604020202020204" pitchFamily="34" charset="0"/>
              </a:rPr>
              <a:t>Qualités</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105" name="Text Box 7">
            <a:extLst>
              <a:ext uri="{FF2B5EF4-FFF2-40B4-BE49-F238E27FC236}">
                <a16:creationId xmlns:a16="http://schemas.microsoft.com/office/drawing/2014/main" id="{940CAE2B-E1B9-21B8-BB8E-786CF7BEEBC5}"/>
              </a:ext>
            </a:extLst>
          </p:cNvPr>
          <p:cNvSpPr txBox="1">
            <a:spLocks/>
          </p:cNvSpPr>
          <p:nvPr/>
        </p:nvSpPr>
        <p:spPr bwMode="auto">
          <a:xfrm>
            <a:off x="257208" y="7522899"/>
            <a:ext cx="1665605" cy="1034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342900" lvl="0" indent="-342900">
              <a:lnSpc>
                <a:spcPct val="107000"/>
              </a:lnSpc>
              <a:buFont typeface="Symbol" pitchFamily="2" charset="2"/>
              <a:buChar char=""/>
            </a:pPr>
            <a:r>
              <a:rPr lang="fr-FR" sz="1000" dirty="0">
                <a:effectLst/>
                <a:latin typeface="Century Gothic" panose="020B0502020202020204" pitchFamily="34" charset="0"/>
                <a:ea typeface="Calibri" panose="020F0502020204030204" pitchFamily="34" charset="0"/>
                <a:cs typeface="Arial" panose="020B0604020202020204" pitchFamily="34" charset="0"/>
              </a:rPr>
              <a:t>Langue 1 : Niveau</a:t>
            </a:r>
            <a:endParaRPr lang="fr-FR" sz="1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itchFamily="2" charset="2"/>
              <a:buChar char=""/>
            </a:pPr>
            <a:r>
              <a:rPr lang="fr-FR" sz="1000" dirty="0">
                <a:effectLst/>
                <a:latin typeface="Century Gothic" panose="020B0502020202020204" pitchFamily="34" charset="0"/>
                <a:ea typeface="Calibri" panose="020F0502020204030204" pitchFamily="34" charset="0"/>
                <a:cs typeface="Arial" panose="020B0604020202020204" pitchFamily="34" charset="0"/>
              </a:rPr>
              <a:t>Langue 2 : Niveau</a:t>
            </a:r>
            <a:endParaRPr lang="fr-FR" sz="1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Symbol" pitchFamily="2" charset="2"/>
              <a:buChar char=""/>
            </a:pPr>
            <a:r>
              <a:rPr lang="fr-FR" sz="1000" dirty="0">
                <a:effectLst/>
                <a:latin typeface="Century Gothic" panose="020B0502020202020204" pitchFamily="34" charset="0"/>
                <a:ea typeface="Calibri" panose="020F0502020204030204" pitchFamily="34" charset="0"/>
                <a:cs typeface="Arial" panose="020B0604020202020204" pitchFamily="34" charset="0"/>
              </a:rPr>
              <a:t>Langue 3 : Niveau</a:t>
            </a:r>
            <a:endParaRPr lang="fr-FR"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06" name="Text Box 41">
            <a:extLst>
              <a:ext uri="{FF2B5EF4-FFF2-40B4-BE49-F238E27FC236}">
                <a16:creationId xmlns:a16="http://schemas.microsoft.com/office/drawing/2014/main" id="{A79D2B17-14E8-5646-8029-32E7F5D29C6A}"/>
              </a:ext>
            </a:extLst>
          </p:cNvPr>
          <p:cNvSpPr txBox="1">
            <a:spLocks/>
          </p:cNvSpPr>
          <p:nvPr/>
        </p:nvSpPr>
        <p:spPr bwMode="auto">
          <a:xfrm>
            <a:off x="257208" y="7141899"/>
            <a:ext cx="1520190"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a:effectLst/>
                <a:latin typeface="Century Gothic" panose="020B0502020202020204" pitchFamily="34" charset="0"/>
                <a:ea typeface="Calibri" panose="020F0502020204030204" pitchFamily="34" charset="0"/>
                <a:cs typeface="Arial" panose="020B0604020202020204" pitchFamily="34" charset="0"/>
              </a:rPr>
              <a:t>Langues</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pic>
        <p:nvPicPr>
          <p:cNvPr id="107" name="Image 106">
            <a:extLst>
              <a:ext uri="{FF2B5EF4-FFF2-40B4-BE49-F238E27FC236}">
                <a16:creationId xmlns:a16="http://schemas.microsoft.com/office/drawing/2014/main" id="{0664DEEC-D4E4-9763-C39E-09CF47134E02}"/>
              </a:ext>
            </a:extLst>
          </p:cNvPr>
          <p:cNvPicPr>
            <a:picLocks noChangeAspect="1"/>
          </p:cNvPicPr>
          <p:nvPr/>
        </p:nvPicPr>
        <p:blipFill>
          <a:blip r:embed="rId3" cstate="print">
            <a:duotone>
              <a:prstClr val="black"/>
              <a:srgbClr val="C00000">
                <a:tint val="45000"/>
                <a:satMod val="400000"/>
              </a:srgbClr>
            </a:duotone>
            <a:extLst>
              <a:ext uri="{28A0092B-C50C-407E-A947-70E740481C1C}">
                <a14:useLocalDpi xmlns:a14="http://schemas.microsoft.com/office/drawing/2010/main" val="0"/>
              </a:ext>
            </a:extLst>
          </a:blip>
          <a:stretch>
            <a:fillRect/>
          </a:stretch>
        </p:blipFill>
        <p:spPr>
          <a:xfrm>
            <a:off x="368968" y="3183944"/>
            <a:ext cx="198120" cy="198120"/>
          </a:xfrm>
          <a:prstGeom prst="rect">
            <a:avLst/>
          </a:prstGeom>
        </p:spPr>
      </p:pic>
      <p:pic>
        <p:nvPicPr>
          <p:cNvPr id="108" name="Image 107">
            <a:extLst>
              <a:ext uri="{FF2B5EF4-FFF2-40B4-BE49-F238E27FC236}">
                <a16:creationId xmlns:a16="http://schemas.microsoft.com/office/drawing/2014/main" id="{5477FEA4-472A-510F-9CE3-5E7C2CF3E85F}"/>
              </a:ext>
            </a:extLst>
          </p:cNvPr>
          <p:cNvPicPr>
            <a:picLocks noChangeAspect="1"/>
          </p:cNvPicPr>
          <p:nvPr/>
        </p:nvPicPr>
        <p:blipFill>
          <a:blip r:embed="rId4" cstate="print">
            <a:duotone>
              <a:prstClr val="black"/>
              <a:srgbClr val="C00000">
                <a:tint val="45000"/>
                <a:satMod val="400000"/>
              </a:srgbClr>
            </a:duotone>
            <a:extLst>
              <a:ext uri="{28A0092B-C50C-407E-A947-70E740481C1C}">
                <a14:useLocalDpi xmlns:a14="http://schemas.microsoft.com/office/drawing/2010/main" val="0"/>
              </a:ext>
            </a:extLst>
          </a:blip>
          <a:stretch>
            <a:fillRect/>
          </a:stretch>
        </p:blipFill>
        <p:spPr>
          <a:xfrm>
            <a:off x="385478" y="3477314"/>
            <a:ext cx="183515" cy="183515"/>
          </a:xfrm>
          <a:prstGeom prst="rect">
            <a:avLst/>
          </a:prstGeom>
        </p:spPr>
      </p:pic>
      <p:pic>
        <p:nvPicPr>
          <p:cNvPr id="109" name="Image 108">
            <a:extLst>
              <a:ext uri="{FF2B5EF4-FFF2-40B4-BE49-F238E27FC236}">
                <a16:creationId xmlns:a16="http://schemas.microsoft.com/office/drawing/2014/main" id="{D3F5EBDC-EF07-F507-5C4D-23B9B6940402}"/>
              </a:ext>
            </a:extLst>
          </p:cNvPr>
          <p:cNvPicPr>
            <a:picLocks noChangeAspect="1"/>
          </p:cNvPicPr>
          <p:nvPr/>
        </p:nvPicPr>
        <p:blipFill>
          <a:blip r:embed="rId5" cstate="print">
            <a:duotone>
              <a:prstClr val="black"/>
              <a:srgbClr val="C00000">
                <a:tint val="45000"/>
                <a:satMod val="400000"/>
              </a:srgbClr>
            </a:duotone>
            <a:extLst>
              <a:ext uri="{28A0092B-C50C-407E-A947-70E740481C1C}">
                <a14:useLocalDpi xmlns:a14="http://schemas.microsoft.com/office/drawing/2010/main" val="0"/>
              </a:ext>
            </a:extLst>
          </a:blip>
          <a:stretch>
            <a:fillRect/>
          </a:stretch>
        </p:blipFill>
        <p:spPr>
          <a:xfrm rot="21079334">
            <a:off x="361983" y="2892352"/>
            <a:ext cx="194310" cy="194310"/>
          </a:xfrm>
          <a:prstGeom prst="rect">
            <a:avLst/>
          </a:prstGeom>
        </p:spPr>
      </p:pic>
      <p:sp>
        <p:nvSpPr>
          <p:cNvPr id="110" name="Rectangle 109">
            <a:extLst>
              <a:ext uri="{FF2B5EF4-FFF2-40B4-BE49-F238E27FC236}">
                <a16:creationId xmlns:a16="http://schemas.microsoft.com/office/drawing/2014/main" id="{A92C99BF-4821-A2AC-44A5-C118D280222C}"/>
              </a:ext>
            </a:extLst>
          </p:cNvPr>
          <p:cNvSpPr>
            <a:spLocks noChangeArrowheads="1"/>
          </p:cNvSpPr>
          <p:nvPr/>
        </p:nvSpPr>
        <p:spPr bwMode="auto">
          <a:xfrm>
            <a:off x="743618" y="2885494"/>
            <a:ext cx="1664970" cy="186055"/>
          </a:xfrm>
          <a:prstGeom prst="rect">
            <a:avLst/>
          </a:prstGeom>
          <a:noFill/>
          <a:ln>
            <a:noFill/>
          </a:ln>
        </p:spPr>
        <p:txBody>
          <a:bodyPr vert="horz" wrap="square" lIns="0" tIns="0" rIns="0" bIns="0" numCol="1" anchor="t" anchorCtr="0" compatLnSpc="1">
            <a:prstTxWarp prst="textNoShape">
              <a:avLst/>
            </a:prstTxWarp>
            <a:noAutofit/>
          </a:bodyPr>
          <a:lstStyle/>
          <a:p>
            <a:pPr eaLnBrk="0" fontAlgn="base" hangingPunct="0">
              <a:lnSpc>
                <a:spcPct val="115000"/>
              </a:lnSpc>
            </a:pPr>
            <a:r>
              <a:rPr lang="es-ES" sz="1000" dirty="0">
                <a:solidFill>
                  <a:srgbClr val="404040"/>
                </a:solidFill>
                <a:effectLst/>
                <a:latin typeface="Century Gothic" panose="020B0502020202020204" pitchFamily="34" charset="0"/>
                <a:ea typeface="Times New Roman" panose="02020603050405020304" pitchFamily="18" charset="0"/>
                <a:cs typeface="Arial" panose="020B0604020202020204" pitchFamily="34" charset="0"/>
              </a:rPr>
              <a:t>+33 6 66 66 66 66</a:t>
            </a:r>
            <a:endParaRPr lang="fr-FR" sz="1000" dirty="0">
              <a:effectLst/>
              <a:latin typeface="Times New Roman" panose="02020603050405020304" pitchFamily="18" charset="0"/>
              <a:ea typeface="Times New Roman" panose="02020603050405020304" pitchFamily="18" charset="0"/>
            </a:endParaRPr>
          </a:p>
        </p:txBody>
      </p:sp>
      <p:sp>
        <p:nvSpPr>
          <p:cNvPr id="111" name="Rectangle 110">
            <a:extLst>
              <a:ext uri="{FF2B5EF4-FFF2-40B4-BE49-F238E27FC236}">
                <a16:creationId xmlns:a16="http://schemas.microsoft.com/office/drawing/2014/main" id="{169A05F6-91F9-FDB1-4347-2D44B64AEDD3}"/>
              </a:ext>
            </a:extLst>
          </p:cNvPr>
          <p:cNvSpPr>
            <a:spLocks noChangeArrowheads="1"/>
          </p:cNvSpPr>
          <p:nvPr/>
        </p:nvSpPr>
        <p:spPr bwMode="auto">
          <a:xfrm>
            <a:off x="745523" y="3196009"/>
            <a:ext cx="1664970" cy="186055"/>
          </a:xfrm>
          <a:prstGeom prst="rect">
            <a:avLst/>
          </a:prstGeom>
          <a:noFill/>
          <a:ln>
            <a:noFill/>
          </a:ln>
        </p:spPr>
        <p:txBody>
          <a:bodyPr vert="horz" wrap="square" lIns="0" tIns="0" rIns="0" bIns="0" numCol="1" anchor="t" anchorCtr="0" compatLnSpc="1">
            <a:prstTxWarp prst="textNoShape">
              <a:avLst/>
            </a:prstTxWarp>
            <a:noAutofit/>
          </a:bodyPr>
          <a:lstStyle/>
          <a:p>
            <a:pPr eaLnBrk="0" fontAlgn="base" hangingPunct="0">
              <a:lnSpc>
                <a:spcPct val="115000"/>
              </a:lnSpc>
            </a:pPr>
            <a:r>
              <a:rPr lang="es-ES" sz="1000" dirty="0">
                <a:solidFill>
                  <a:srgbClr val="404040"/>
                </a:solidFill>
                <a:effectLst/>
                <a:latin typeface="Century Gothic" panose="020B0502020202020204" pitchFamily="34" charset="0"/>
                <a:ea typeface="Times New Roman" panose="02020603050405020304" pitchFamily="18" charset="0"/>
                <a:cs typeface="Arial" panose="020B0604020202020204" pitchFamily="34" charset="0"/>
              </a:rPr>
              <a:t>Paris, </a:t>
            </a:r>
            <a:r>
              <a:rPr lang="es-ES" sz="1000" dirty="0" err="1">
                <a:solidFill>
                  <a:srgbClr val="404040"/>
                </a:solidFill>
                <a:effectLst/>
                <a:latin typeface="Century Gothic" panose="020B0502020202020204" pitchFamily="34" charset="0"/>
                <a:ea typeface="Times New Roman" panose="02020603050405020304" pitchFamily="18" charset="0"/>
                <a:cs typeface="Arial" panose="020B0604020202020204" pitchFamily="34" charset="0"/>
              </a:rPr>
              <a:t>FRance</a:t>
            </a:r>
            <a:endParaRPr lang="fr-FR" sz="1000" dirty="0">
              <a:effectLst/>
              <a:latin typeface="Times New Roman" panose="02020603050405020304" pitchFamily="18" charset="0"/>
              <a:ea typeface="Times New Roman" panose="02020603050405020304" pitchFamily="18" charset="0"/>
            </a:endParaRPr>
          </a:p>
        </p:txBody>
      </p:sp>
      <p:sp>
        <p:nvSpPr>
          <p:cNvPr id="112" name="Rectangle 111">
            <a:extLst>
              <a:ext uri="{FF2B5EF4-FFF2-40B4-BE49-F238E27FC236}">
                <a16:creationId xmlns:a16="http://schemas.microsoft.com/office/drawing/2014/main" id="{13B46BD0-5533-31E2-732E-B686E623914E}"/>
              </a:ext>
            </a:extLst>
          </p:cNvPr>
          <p:cNvSpPr>
            <a:spLocks noChangeArrowheads="1"/>
          </p:cNvSpPr>
          <p:nvPr/>
        </p:nvSpPr>
        <p:spPr bwMode="auto">
          <a:xfrm>
            <a:off x="737268" y="3808149"/>
            <a:ext cx="1816100" cy="186055"/>
          </a:xfrm>
          <a:prstGeom prst="rect">
            <a:avLst/>
          </a:prstGeom>
          <a:noFill/>
          <a:ln>
            <a:noFill/>
          </a:ln>
        </p:spPr>
        <p:txBody>
          <a:bodyPr vert="horz" wrap="square" lIns="0" tIns="0" rIns="0" bIns="0" numCol="1" anchor="t" anchorCtr="0" compatLnSpc="1">
            <a:prstTxWarp prst="textNoShape">
              <a:avLst/>
            </a:prstTxWarp>
            <a:noAutofit/>
          </a:bodyPr>
          <a:lstStyle/>
          <a:p>
            <a:pPr eaLnBrk="0" fontAlgn="base" hangingPunct="0">
              <a:lnSpc>
                <a:spcPct val="115000"/>
              </a:lnSpc>
            </a:pPr>
            <a:r>
              <a:rPr lang="es-ES" sz="1100" kern="1200" dirty="0" err="1">
                <a:solidFill>
                  <a:srgbClr val="404040"/>
                </a:solidFill>
                <a:effectLst/>
                <a:latin typeface="Century Gothic" panose="020B0502020202020204" pitchFamily="34" charset="0"/>
                <a:ea typeface="Times New Roman" panose="02020603050405020304" pitchFamily="18" charset="0"/>
                <a:cs typeface="Arial" panose="020B0604020202020204" pitchFamily="34" charset="0"/>
              </a:rPr>
              <a:t>linkedin.com</a:t>
            </a:r>
            <a:r>
              <a:rPr lang="es-ES" sz="1100" kern="1200" dirty="0">
                <a:solidFill>
                  <a:srgbClr val="404040"/>
                </a:solidFill>
                <a:effectLst/>
                <a:latin typeface="Century Gothic" panose="020B0502020202020204" pitchFamily="34" charset="0"/>
                <a:ea typeface="Times New Roman" panose="02020603050405020304" pitchFamily="18" charset="0"/>
                <a:cs typeface="Arial" panose="020B0604020202020204" pitchFamily="34" charset="0"/>
              </a:rPr>
              <a:t>/</a:t>
            </a:r>
            <a:r>
              <a:rPr lang="es-ES" sz="1000" kern="1200" dirty="0" err="1">
                <a:solidFill>
                  <a:srgbClr val="404040"/>
                </a:solidFill>
                <a:effectLst/>
                <a:latin typeface="Century Gothic" panose="020B0502020202020204" pitchFamily="34" charset="0"/>
                <a:ea typeface="Times New Roman" panose="02020603050405020304" pitchFamily="18" charset="0"/>
                <a:cs typeface="Arial" panose="020B0604020202020204" pitchFamily="34" charset="0"/>
              </a:rPr>
              <a:t>prenom-nom</a:t>
            </a:r>
            <a:endParaRPr lang="fr-FR" sz="1000" dirty="0">
              <a:effectLst/>
              <a:latin typeface="Times New Roman" panose="02020603050405020304" pitchFamily="18" charset="0"/>
              <a:ea typeface="Times New Roman" panose="02020603050405020304" pitchFamily="18" charset="0"/>
            </a:endParaRPr>
          </a:p>
        </p:txBody>
      </p:sp>
      <p:sp>
        <p:nvSpPr>
          <p:cNvPr id="113" name="Rectangle 112">
            <a:extLst>
              <a:ext uri="{FF2B5EF4-FFF2-40B4-BE49-F238E27FC236}">
                <a16:creationId xmlns:a16="http://schemas.microsoft.com/office/drawing/2014/main" id="{F138A30E-6DFD-C1A7-8C3F-4AE862C984CA}"/>
              </a:ext>
            </a:extLst>
          </p:cNvPr>
          <p:cNvSpPr>
            <a:spLocks noChangeArrowheads="1"/>
          </p:cNvSpPr>
          <p:nvPr/>
        </p:nvSpPr>
        <p:spPr bwMode="auto">
          <a:xfrm>
            <a:off x="738538" y="3500810"/>
            <a:ext cx="1881132" cy="256540"/>
          </a:xfrm>
          <a:prstGeom prst="rect">
            <a:avLst/>
          </a:prstGeom>
          <a:noFill/>
          <a:ln>
            <a:noFill/>
          </a:ln>
        </p:spPr>
        <p:txBody>
          <a:bodyPr vert="horz" wrap="square" lIns="0" tIns="0" rIns="0" bIns="0" numCol="1" anchor="t" anchorCtr="0" compatLnSpc="1">
            <a:prstTxWarp prst="textNoShape">
              <a:avLst/>
            </a:prstTxWarp>
            <a:noAutofit/>
          </a:bodyPr>
          <a:lstStyle/>
          <a:p>
            <a:r>
              <a:rPr lang="en-US" sz="1000" dirty="0" err="1">
                <a:solidFill>
                  <a:srgbClr val="404040"/>
                </a:solidFill>
                <a:effectLst/>
                <a:latin typeface="Century Gothic" panose="020B0502020202020204" pitchFamily="34" charset="0"/>
                <a:ea typeface="Times New Roman" panose="02020603050405020304" pitchFamily="18" charset="0"/>
                <a:cs typeface="Arial" panose="020B0604020202020204" pitchFamily="34" charset="0"/>
              </a:rPr>
              <a:t>Prenom.nom@mail.fr</a:t>
            </a:r>
            <a:endParaRPr lang="fr-FR" sz="1000" dirty="0">
              <a:effectLst/>
              <a:latin typeface="Times New Roman" panose="02020603050405020304" pitchFamily="18" charset="0"/>
              <a:ea typeface="Times New Roman" panose="02020603050405020304" pitchFamily="18" charset="0"/>
            </a:endParaRPr>
          </a:p>
          <a:p>
            <a:pPr eaLnBrk="0" fontAlgn="base" hangingPunct="0">
              <a:lnSpc>
                <a:spcPct val="115000"/>
              </a:lnSpc>
            </a:pPr>
            <a:r>
              <a:rPr lang="en-US" sz="1000" kern="1200" dirty="0">
                <a:solidFill>
                  <a:srgbClr val="404040"/>
                </a:solidFill>
                <a:effectLst/>
                <a:latin typeface="Century Gothic" panose="020B0502020202020204" pitchFamily="34" charset="0"/>
                <a:ea typeface="Times New Roman" panose="02020603050405020304" pitchFamily="18" charset="0"/>
                <a:cs typeface="Arial" panose="020B0604020202020204" pitchFamily="34" charset="0"/>
              </a:rPr>
              <a:t> </a:t>
            </a:r>
            <a:endParaRPr lang="fr-FR" sz="1000" dirty="0">
              <a:effectLst/>
              <a:latin typeface="Times New Roman" panose="02020603050405020304" pitchFamily="18" charset="0"/>
              <a:ea typeface="Times New Roman" panose="02020603050405020304" pitchFamily="18" charset="0"/>
            </a:endParaRPr>
          </a:p>
        </p:txBody>
      </p:sp>
      <p:pic>
        <p:nvPicPr>
          <p:cNvPr id="114" name="Imagen 1061" descr="Icono&#10;&#10;Descripción generada automáticamente">
            <a:extLst>
              <a:ext uri="{FF2B5EF4-FFF2-40B4-BE49-F238E27FC236}">
                <a16:creationId xmlns:a16="http://schemas.microsoft.com/office/drawing/2014/main" id="{4E824D12-DDA9-6699-BAAC-8DC7E81EB17B}"/>
              </a:ext>
            </a:extLst>
          </p:cNvPr>
          <p:cNvPicPr>
            <a:picLocks noChangeAspect="1"/>
          </p:cNvPicPr>
          <p:nvPr/>
        </p:nvPicPr>
        <p:blipFill>
          <a:blip r:embed="rId6" cstate="print">
            <a:biLevel thresh="75000"/>
            <a:extLst>
              <a:ext uri="{BEBA8EAE-BF5A-486C-A8C5-ECC9F3942E4B}">
                <a14:imgProps xmlns:a14="http://schemas.microsoft.com/office/drawing/2010/main">
                  <a14:imgLayer r:embed="rId7">
                    <a14:imgEffect>
                      <a14:saturation sat="0"/>
                    </a14:imgEffect>
                  </a14:imgLayer>
                </a14:imgProps>
              </a:ext>
              <a:ext uri="{28A0092B-C50C-407E-A947-70E740481C1C}">
                <a14:useLocalDpi xmlns:a14="http://schemas.microsoft.com/office/drawing/2010/main" val="0"/>
              </a:ext>
            </a:extLst>
          </a:blip>
          <a:stretch>
            <a:fillRect/>
          </a:stretch>
        </p:blipFill>
        <p:spPr bwMode="auto">
          <a:xfrm>
            <a:off x="361983" y="3771319"/>
            <a:ext cx="243840" cy="243840"/>
          </a:xfrm>
          <a:prstGeom prst="rect">
            <a:avLst/>
          </a:prstGeom>
          <a:noFill/>
          <a:ln>
            <a:noFill/>
          </a:ln>
        </p:spPr>
      </p:pic>
      <p:sp>
        <p:nvSpPr>
          <p:cNvPr id="115" name="Text Box 41">
            <a:extLst>
              <a:ext uri="{FF2B5EF4-FFF2-40B4-BE49-F238E27FC236}">
                <a16:creationId xmlns:a16="http://schemas.microsoft.com/office/drawing/2014/main" id="{4196E607-1DC7-B421-771F-7FE0E06FC650}"/>
              </a:ext>
            </a:extLst>
          </p:cNvPr>
          <p:cNvSpPr txBox="1">
            <a:spLocks/>
          </p:cNvSpPr>
          <p:nvPr/>
        </p:nvSpPr>
        <p:spPr bwMode="auto">
          <a:xfrm>
            <a:off x="327058" y="2351459"/>
            <a:ext cx="216344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a:effectLst/>
                <a:latin typeface="Century Gothic" panose="020B0502020202020204" pitchFamily="34" charset="0"/>
                <a:ea typeface="Calibri" panose="020F0502020204030204" pitchFamily="34" charset="0"/>
                <a:cs typeface="Arial" panose="020B0604020202020204" pitchFamily="34" charset="0"/>
              </a:rPr>
              <a:t>Contact</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117" name="Text Box 41">
            <a:extLst>
              <a:ext uri="{FF2B5EF4-FFF2-40B4-BE49-F238E27FC236}">
                <a16:creationId xmlns:a16="http://schemas.microsoft.com/office/drawing/2014/main" id="{A3C28497-6C18-F028-90BC-BAC7473DD2F5}"/>
              </a:ext>
            </a:extLst>
          </p:cNvPr>
          <p:cNvSpPr txBox="1">
            <a:spLocks/>
          </p:cNvSpPr>
          <p:nvPr/>
        </p:nvSpPr>
        <p:spPr bwMode="auto">
          <a:xfrm>
            <a:off x="2896594" y="6942403"/>
            <a:ext cx="3241040"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dirty="0">
                <a:effectLst/>
                <a:latin typeface="Century Gothic" panose="020B0502020202020204" pitchFamily="34" charset="0"/>
                <a:ea typeface="Calibri" panose="020F0502020204030204" pitchFamily="34" charset="0"/>
                <a:cs typeface="Arial" panose="020B0604020202020204" pitchFamily="34" charset="0"/>
              </a:rPr>
              <a:t>Parcours scolaire</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18" name="Text Box 43">
            <a:extLst>
              <a:ext uri="{FF2B5EF4-FFF2-40B4-BE49-F238E27FC236}">
                <a16:creationId xmlns:a16="http://schemas.microsoft.com/office/drawing/2014/main" id="{4B5C894E-FED9-F3B8-06E1-F1F0DB55A1BF}"/>
              </a:ext>
            </a:extLst>
          </p:cNvPr>
          <p:cNvSpPr txBox="1">
            <a:spLocks/>
          </p:cNvSpPr>
          <p:nvPr/>
        </p:nvSpPr>
        <p:spPr bwMode="auto">
          <a:xfrm>
            <a:off x="2916279" y="7357856"/>
            <a:ext cx="3771191"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pPr>
            <a:r>
              <a:rPr lang="fr-FR" sz="1000" dirty="0">
                <a:effectLst/>
                <a:latin typeface="Century Gothic" panose="020B0502020202020204" pitchFamily="34" charset="0"/>
                <a:ea typeface="Calibri" panose="020F0502020204030204" pitchFamily="34" charset="0"/>
                <a:cs typeface="Arial" panose="020B0604020202020204" pitchFamily="34" charset="0"/>
              </a:rPr>
              <a:t>2020 - TITRE DU DIPLOME</a:t>
            </a:r>
            <a:endParaRPr lang="fr-FR" sz="10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fr-FR" sz="1000" b="1" dirty="0">
                <a:effectLst/>
                <a:latin typeface="Century Gothic" panose="020B0502020202020204" pitchFamily="34" charset="0"/>
                <a:ea typeface="Calibri" panose="020F0502020204030204" pitchFamily="34" charset="0"/>
                <a:cs typeface="Arial" panose="020B0604020202020204" pitchFamily="34" charset="0"/>
              </a:rPr>
              <a:t>NOM DE LA FORMATION / ECOLE</a:t>
            </a:r>
            <a:endParaRPr lang="fr-FR" sz="10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fr-FR" sz="1000" dirty="0">
                <a:solidFill>
                  <a:srgbClr val="808080"/>
                </a:solidFill>
                <a:effectLst/>
                <a:latin typeface="Century Gothic" panose="020B0502020202020204" pitchFamily="34" charset="0"/>
                <a:ea typeface="Calibri" panose="020F0502020204030204" pitchFamily="34" charset="0"/>
                <a:cs typeface="Arial" panose="020B0604020202020204" pitchFamily="34" charset="0"/>
              </a:rPr>
              <a:t>Décrivez en quelques lignes les objectifs et spécialités de cette formation.</a:t>
            </a:r>
            <a:endParaRPr lang="fr-FR"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19" name="Text Box 43">
            <a:extLst>
              <a:ext uri="{FF2B5EF4-FFF2-40B4-BE49-F238E27FC236}">
                <a16:creationId xmlns:a16="http://schemas.microsoft.com/office/drawing/2014/main" id="{C6A0B01A-B605-A9EA-1C71-FE1E5C240ABB}"/>
              </a:ext>
            </a:extLst>
          </p:cNvPr>
          <p:cNvSpPr txBox="1">
            <a:spLocks/>
          </p:cNvSpPr>
          <p:nvPr/>
        </p:nvSpPr>
        <p:spPr bwMode="auto">
          <a:xfrm>
            <a:off x="2896595" y="8297656"/>
            <a:ext cx="3704198"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pPr>
            <a:r>
              <a:rPr lang="fr-FR" sz="1000" dirty="0">
                <a:latin typeface="Century Gothic" panose="020B0502020202020204" pitchFamily="34" charset="0"/>
                <a:ea typeface="Calibri" panose="020F0502020204030204" pitchFamily="34" charset="0"/>
                <a:cs typeface="Arial" panose="020B0604020202020204" pitchFamily="34" charset="0"/>
              </a:rPr>
              <a:t>2020 - TITRE DU DIPLOME</a:t>
            </a:r>
            <a:endParaRPr lang="fr-FR" sz="1000" dirty="0">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fr-FR" sz="1000" b="1" dirty="0">
                <a:latin typeface="Century Gothic" panose="020B0502020202020204" pitchFamily="34" charset="0"/>
                <a:ea typeface="Calibri" panose="020F0502020204030204" pitchFamily="34" charset="0"/>
                <a:cs typeface="Arial" panose="020B0604020202020204" pitchFamily="34" charset="0"/>
              </a:rPr>
              <a:t>NOM DE LA FORMATION / ECOLE</a:t>
            </a:r>
            <a:endParaRPr lang="fr-FR" sz="1000" dirty="0">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fr-FR" sz="1000" dirty="0">
                <a:solidFill>
                  <a:srgbClr val="808080"/>
                </a:solidFill>
                <a:latin typeface="Century Gothic" panose="020B0502020202020204" pitchFamily="34" charset="0"/>
                <a:ea typeface="Calibri" panose="020F0502020204030204" pitchFamily="34" charset="0"/>
                <a:cs typeface="Arial" panose="020B0604020202020204" pitchFamily="34" charset="0"/>
              </a:rPr>
              <a:t>Décrivez en quelques lignes les objectifs et spécialités de cette formation.</a:t>
            </a:r>
            <a:endParaRPr lang="fr-FR" sz="1000" dirty="0">
              <a:latin typeface="Calibri" panose="020F0502020204030204" pitchFamily="34" charset="0"/>
              <a:ea typeface="Calibri" panose="020F0502020204030204" pitchFamily="34" charset="0"/>
              <a:cs typeface="Arial" panose="020B0604020202020204" pitchFamily="34" charset="0"/>
            </a:endParaRPr>
          </a:p>
        </p:txBody>
      </p:sp>
      <p:cxnSp>
        <p:nvCxnSpPr>
          <p:cNvPr id="120" name="Connecteur droit 119">
            <a:extLst>
              <a:ext uri="{FF2B5EF4-FFF2-40B4-BE49-F238E27FC236}">
                <a16:creationId xmlns:a16="http://schemas.microsoft.com/office/drawing/2014/main" id="{03836728-E75F-F1A3-1192-BD319E6CB0CF}"/>
              </a:ext>
            </a:extLst>
          </p:cNvPr>
          <p:cNvCxnSpPr>
            <a:cxnSpLocks/>
          </p:cNvCxnSpPr>
          <p:nvPr/>
        </p:nvCxnSpPr>
        <p:spPr>
          <a:xfrm>
            <a:off x="2721008" y="2723569"/>
            <a:ext cx="0" cy="6274127"/>
          </a:xfrm>
          <a:prstGeom prst="line">
            <a:avLst/>
          </a:prstGeom>
          <a:ln w="12700">
            <a:solidFill>
              <a:srgbClr val="002060">
                <a:alpha val="16442"/>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8175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342901" y="598489"/>
            <a:ext cx="6172200" cy="8672319"/>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6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67" dirty="0">
                <a:solidFill>
                  <a:schemeClr val="tx1">
                    <a:lumMod val="50000"/>
                    <a:lumOff val="50000"/>
                  </a:schemeClr>
                </a:solidFill>
              </a:rPr>
            </a:br>
            <a:r>
              <a:rPr lang="fr-FR" sz="2267" dirty="0" err="1">
                <a:solidFill>
                  <a:schemeClr val="tx1">
                    <a:lumMod val="50000"/>
                    <a:lumOff val="50000"/>
                  </a:schemeClr>
                </a:solidFill>
              </a:rPr>
              <a:t>Disclaimer</a:t>
            </a:r>
            <a:r>
              <a:rPr lang="fr-FR" sz="2267" dirty="0">
                <a:solidFill>
                  <a:schemeClr val="tx1">
                    <a:lumMod val="50000"/>
                    <a:lumOff val="50000"/>
                  </a:schemeClr>
                </a:solidFill>
              </a:rPr>
              <a:t> : Les modèles disponibles sur notre site fournis "en l'état" et sans garantie.</a:t>
            </a:r>
          </a:p>
          <a:p>
            <a:pPr marL="0" indent="0">
              <a:buNone/>
            </a:pPr>
            <a:endParaRPr lang="fr-FR" sz="2267" dirty="0">
              <a:solidFill>
                <a:schemeClr val="tx1">
                  <a:lumMod val="50000"/>
                  <a:lumOff val="50000"/>
                </a:schemeClr>
              </a:solidFill>
            </a:endParaRPr>
          </a:p>
          <a:p>
            <a:pPr marL="0" indent="0" algn="ctr">
              <a:buNone/>
            </a:pPr>
            <a:r>
              <a:rPr lang="fr-FR" sz="2267" dirty="0" err="1"/>
              <a:t>Créeruncv.com</a:t>
            </a:r>
            <a:r>
              <a:rPr lang="fr-FR" sz="2267" dirty="0"/>
              <a:t> est un site gratuit. </a:t>
            </a:r>
          </a:p>
        </p:txBody>
      </p:sp>
    </p:spTree>
    <p:extLst>
      <p:ext uri="{BB962C8B-B14F-4D97-AF65-F5344CB8AC3E}">
        <p14:creationId xmlns:p14="http://schemas.microsoft.com/office/powerpoint/2010/main" val="376443201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TotalTime>
  <Words>614</Words>
  <Application>Microsoft Macintosh PowerPoint</Application>
  <PresentationFormat>Format A4 (210 x 297 mm)</PresentationFormat>
  <Paragraphs>81</Paragraphs>
  <Slides>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Calibri</vt:lpstr>
      <vt:lpstr>Calibri Light</vt:lpstr>
      <vt:lpstr>Century Gothic</vt:lpstr>
      <vt:lpstr>Symbol</vt:lpstr>
      <vt:lpstr>Times New Roman</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20</cp:revision>
  <dcterms:created xsi:type="dcterms:W3CDTF">2016-07-01T06:07:22Z</dcterms:created>
  <dcterms:modified xsi:type="dcterms:W3CDTF">2022-06-03T17:11:01Z</dcterms:modified>
</cp:coreProperties>
</file>