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398"/>
    <a:srgbClr val="575757"/>
    <a:srgbClr val="DC234D"/>
    <a:srgbClr val="FFC0C8"/>
    <a:srgbClr val="90235A"/>
    <a:srgbClr val="8EB2D7"/>
    <a:srgbClr val="E9F5FE"/>
    <a:srgbClr val="AC8249"/>
    <a:srgbClr val="EF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26"/>
    <p:restoredTop sz="94586"/>
  </p:normalViewPr>
  <p:slideViewPr>
    <p:cSldViewPr snapToGrid="0" snapToObjects="1">
      <p:cViewPr>
        <p:scale>
          <a:sx n="155" d="100"/>
          <a:sy n="155" d="100"/>
        </p:scale>
        <p:origin x="35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8A05-D9B2-104B-A6B2-7D8FDA8E02D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5609-9528-8248-B371-62417466C7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8A05-D9B2-104B-A6B2-7D8FDA8E02D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5609-9528-8248-B371-62417466C7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4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8A05-D9B2-104B-A6B2-7D8FDA8E02D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5609-9528-8248-B371-62417466C7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61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8A05-D9B2-104B-A6B2-7D8FDA8E02D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5609-9528-8248-B371-62417466C7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22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8A05-D9B2-104B-A6B2-7D8FDA8E02D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5609-9528-8248-B371-62417466C7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88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8A05-D9B2-104B-A6B2-7D8FDA8E02D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5609-9528-8248-B371-62417466C7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92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8A05-D9B2-104B-A6B2-7D8FDA8E02D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5609-9528-8248-B371-62417466C7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86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8A05-D9B2-104B-A6B2-7D8FDA8E02D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5609-9528-8248-B371-62417466C7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45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8A05-D9B2-104B-A6B2-7D8FDA8E02D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5609-9528-8248-B371-62417466C7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00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8A05-D9B2-104B-A6B2-7D8FDA8E02D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5609-9528-8248-B371-62417466C7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26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8A05-D9B2-104B-A6B2-7D8FDA8E02D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5609-9528-8248-B371-62417466C7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8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38A05-D9B2-104B-A6B2-7D8FDA8E02D1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35609-9528-8248-B371-62417466C7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06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mail@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6FE06D-A5A5-18E7-93E5-E8D884675580}"/>
              </a:ext>
            </a:extLst>
          </p:cNvPr>
          <p:cNvSpPr/>
          <p:nvPr/>
        </p:nvSpPr>
        <p:spPr>
          <a:xfrm>
            <a:off x="2850390" y="1573427"/>
            <a:ext cx="4007610" cy="1804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TextBox 84">
            <a:extLst>
              <a:ext uri="{FF2B5EF4-FFF2-40B4-BE49-F238E27FC236}">
                <a16:creationId xmlns:a16="http://schemas.microsoft.com/office/drawing/2014/main" id="{E83C67B0-30DD-5B47-BDEE-8485F1CBDB48}"/>
              </a:ext>
            </a:extLst>
          </p:cNvPr>
          <p:cNvSpPr txBox="1"/>
          <p:nvPr/>
        </p:nvSpPr>
        <p:spPr>
          <a:xfrm>
            <a:off x="2981520" y="3614591"/>
            <a:ext cx="3182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cs typeface="Lato" panose="020F0502020204030203" pitchFamily="34" charset="0"/>
              </a:rPr>
              <a:t>EXPERIENCE PROFESSIONNELLE</a:t>
            </a:r>
          </a:p>
        </p:txBody>
      </p:sp>
      <p:sp>
        <p:nvSpPr>
          <p:cNvPr id="224" name="TextBox 89">
            <a:extLst>
              <a:ext uri="{FF2B5EF4-FFF2-40B4-BE49-F238E27FC236}">
                <a16:creationId xmlns:a16="http://schemas.microsoft.com/office/drawing/2014/main" id="{9F3F0292-2033-2341-927F-CAB71044F9DB}"/>
              </a:ext>
            </a:extLst>
          </p:cNvPr>
          <p:cNvSpPr txBox="1"/>
          <p:nvPr/>
        </p:nvSpPr>
        <p:spPr>
          <a:xfrm>
            <a:off x="3198154" y="4203097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225" name="TextBox 90">
            <a:extLst>
              <a:ext uri="{FF2B5EF4-FFF2-40B4-BE49-F238E27FC236}">
                <a16:creationId xmlns:a16="http://schemas.microsoft.com/office/drawing/2014/main" id="{772F4A49-C555-3844-9716-406ED5EFDF5A}"/>
              </a:ext>
            </a:extLst>
          </p:cNvPr>
          <p:cNvSpPr txBox="1"/>
          <p:nvPr/>
        </p:nvSpPr>
        <p:spPr>
          <a:xfrm>
            <a:off x="4133237" y="4203097"/>
            <a:ext cx="2571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cs typeface="Lato" panose="020F0502020204030203" pitchFamily="34" charset="0"/>
              </a:rPr>
              <a:t>Nom de la </a:t>
            </a:r>
            <a:r>
              <a:rPr lang="en-GB" sz="1000" b="1" dirty="0" err="1">
                <a:cs typeface="Lato" panose="020F0502020204030203" pitchFamily="34" charset="0"/>
              </a:rPr>
              <a:t>société</a:t>
            </a:r>
            <a:endParaRPr lang="en-GB" sz="1000" b="1" dirty="0">
              <a:cs typeface="Lato" panose="020F0502020204030203" pitchFamily="34" charset="0"/>
            </a:endParaRPr>
          </a:p>
          <a:p>
            <a:r>
              <a:rPr lang="en-GB" sz="1000" i="1" dirty="0"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 </a:t>
            </a:r>
          </a:p>
        </p:txBody>
      </p:sp>
      <p:sp>
        <p:nvSpPr>
          <p:cNvPr id="226" name="Oval 91">
            <a:extLst>
              <a:ext uri="{FF2B5EF4-FFF2-40B4-BE49-F238E27FC236}">
                <a16:creationId xmlns:a16="http://schemas.microsoft.com/office/drawing/2014/main" id="{34C1CD61-07B8-9A49-BA0E-64AA814A846C}"/>
              </a:ext>
            </a:extLst>
          </p:cNvPr>
          <p:cNvSpPr/>
          <p:nvPr/>
        </p:nvSpPr>
        <p:spPr>
          <a:xfrm>
            <a:off x="3215416" y="4464707"/>
            <a:ext cx="846386" cy="8463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cs typeface="Lato" panose="020F0502020204030203" pitchFamily="34" charset="0"/>
              </a:rPr>
              <a:t>LOGO</a:t>
            </a:r>
          </a:p>
        </p:txBody>
      </p:sp>
      <p:sp>
        <p:nvSpPr>
          <p:cNvPr id="227" name="TextBox 92">
            <a:extLst>
              <a:ext uri="{FF2B5EF4-FFF2-40B4-BE49-F238E27FC236}">
                <a16:creationId xmlns:a16="http://schemas.microsoft.com/office/drawing/2014/main" id="{9EC0278A-A09E-1F46-947C-3F613B20426D}"/>
              </a:ext>
            </a:extLst>
          </p:cNvPr>
          <p:cNvSpPr txBox="1"/>
          <p:nvPr/>
        </p:nvSpPr>
        <p:spPr>
          <a:xfrm>
            <a:off x="3198154" y="5547972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228" name="TextBox 93">
            <a:extLst>
              <a:ext uri="{FF2B5EF4-FFF2-40B4-BE49-F238E27FC236}">
                <a16:creationId xmlns:a16="http://schemas.microsoft.com/office/drawing/2014/main" id="{621C4AD0-A77C-654C-8277-75D9B5F526C0}"/>
              </a:ext>
            </a:extLst>
          </p:cNvPr>
          <p:cNvSpPr txBox="1"/>
          <p:nvPr/>
        </p:nvSpPr>
        <p:spPr>
          <a:xfrm>
            <a:off x="4133237" y="5547972"/>
            <a:ext cx="2452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cs typeface="Lato" panose="020F0502020204030203" pitchFamily="34" charset="0"/>
              </a:rPr>
              <a:t>Nom de la </a:t>
            </a:r>
            <a:r>
              <a:rPr lang="en-GB" sz="1000" b="1" dirty="0" err="1">
                <a:cs typeface="Lato" panose="020F0502020204030203" pitchFamily="34" charset="0"/>
              </a:rPr>
              <a:t>société</a:t>
            </a:r>
            <a:endParaRPr lang="en-GB" sz="1000" b="1" dirty="0">
              <a:cs typeface="Lato" panose="020F0502020204030203" pitchFamily="34" charset="0"/>
            </a:endParaRPr>
          </a:p>
          <a:p>
            <a:r>
              <a:rPr lang="en-GB" sz="1000" i="1" dirty="0"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 </a:t>
            </a:r>
          </a:p>
        </p:txBody>
      </p:sp>
      <p:sp>
        <p:nvSpPr>
          <p:cNvPr id="229" name="Oval 94">
            <a:extLst>
              <a:ext uri="{FF2B5EF4-FFF2-40B4-BE49-F238E27FC236}">
                <a16:creationId xmlns:a16="http://schemas.microsoft.com/office/drawing/2014/main" id="{80C70DD1-C13E-5A48-A3A3-B170AFAA3A57}"/>
              </a:ext>
            </a:extLst>
          </p:cNvPr>
          <p:cNvSpPr/>
          <p:nvPr/>
        </p:nvSpPr>
        <p:spPr>
          <a:xfrm>
            <a:off x="3215416" y="5809582"/>
            <a:ext cx="846386" cy="8463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cs typeface="Lato" panose="020F0502020204030203" pitchFamily="34" charset="0"/>
              </a:rPr>
              <a:t>LOGO</a:t>
            </a:r>
          </a:p>
        </p:txBody>
      </p:sp>
      <p:sp>
        <p:nvSpPr>
          <p:cNvPr id="230" name="TextBox 95">
            <a:extLst>
              <a:ext uri="{FF2B5EF4-FFF2-40B4-BE49-F238E27FC236}">
                <a16:creationId xmlns:a16="http://schemas.microsoft.com/office/drawing/2014/main" id="{C7D7C467-F867-F444-9272-9016DED7DBD4}"/>
              </a:ext>
            </a:extLst>
          </p:cNvPr>
          <p:cNvSpPr txBox="1"/>
          <p:nvPr/>
        </p:nvSpPr>
        <p:spPr>
          <a:xfrm>
            <a:off x="3198154" y="6892847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231" name="TextBox 96">
            <a:extLst>
              <a:ext uri="{FF2B5EF4-FFF2-40B4-BE49-F238E27FC236}">
                <a16:creationId xmlns:a16="http://schemas.microsoft.com/office/drawing/2014/main" id="{A4E0BE87-AFF5-9549-A324-D5FE564EF97D}"/>
              </a:ext>
            </a:extLst>
          </p:cNvPr>
          <p:cNvSpPr txBox="1"/>
          <p:nvPr/>
        </p:nvSpPr>
        <p:spPr>
          <a:xfrm>
            <a:off x="4133237" y="6892847"/>
            <a:ext cx="2452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cs typeface="Lato" panose="020F0502020204030203" pitchFamily="34" charset="0"/>
              </a:rPr>
              <a:t>Nom de la </a:t>
            </a:r>
            <a:r>
              <a:rPr lang="en-GB" sz="1000" b="1" dirty="0" err="1">
                <a:cs typeface="Lato" panose="020F0502020204030203" pitchFamily="34" charset="0"/>
              </a:rPr>
              <a:t>société</a:t>
            </a:r>
            <a:endParaRPr lang="en-GB" sz="1000" b="1" dirty="0">
              <a:cs typeface="Lato" panose="020F0502020204030203" pitchFamily="34" charset="0"/>
            </a:endParaRPr>
          </a:p>
          <a:p>
            <a:r>
              <a:rPr lang="en-GB" sz="1000" i="1" dirty="0"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 </a:t>
            </a:r>
          </a:p>
        </p:txBody>
      </p:sp>
      <p:sp>
        <p:nvSpPr>
          <p:cNvPr id="232" name="Oval 97">
            <a:extLst>
              <a:ext uri="{FF2B5EF4-FFF2-40B4-BE49-F238E27FC236}">
                <a16:creationId xmlns:a16="http://schemas.microsoft.com/office/drawing/2014/main" id="{43B45DB1-BFF1-674A-B531-DCADF77DC71F}"/>
              </a:ext>
            </a:extLst>
          </p:cNvPr>
          <p:cNvSpPr/>
          <p:nvPr/>
        </p:nvSpPr>
        <p:spPr>
          <a:xfrm>
            <a:off x="3215416" y="7154457"/>
            <a:ext cx="846386" cy="8463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cs typeface="Lato" panose="020F0502020204030203" pitchFamily="34" charset="0"/>
              </a:rPr>
              <a:t>LOGO</a:t>
            </a:r>
          </a:p>
        </p:txBody>
      </p:sp>
      <p:sp>
        <p:nvSpPr>
          <p:cNvPr id="233" name="TextBox 98">
            <a:extLst>
              <a:ext uri="{FF2B5EF4-FFF2-40B4-BE49-F238E27FC236}">
                <a16:creationId xmlns:a16="http://schemas.microsoft.com/office/drawing/2014/main" id="{A38B0EEC-25E9-B649-9B9E-1DDEAC9BD045}"/>
              </a:ext>
            </a:extLst>
          </p:cNvPr>
          <p:cNvSpPr txBox="1"/>
          <p:nvPr/>
        </p:nvSpPr>
        <p:spPr>
          <a:xfrm>
            <a:off x="3198154" y="8237723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234" name="TextBox 99">
            <a:extLst>
              <a:ext uri="{FF2B5EF4-FFF2-40B4-BE49-F238E27FC236}">
                <a16:creationId xmlns:a16="http://schemas.microsoft.com/office/drawing/2014/main" id="{8AE50A34-88F3-7649-B43B-A6A934A39F16}"/>
              </a:ext>
            </a:extLst>
          </p:cNvPr>
          <p:cNvSpPr txBox="1"/>
          <p:nvPr/>
        </p:nvSpPr>
        <p:spPr>
          <a:xfrm>
            <a:off x="4133237" y="8237723"/>
            <a:ext cx="2571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cs typeface="Lato" panose="020F0502020204030203" pitchFamily="34" charset="0"/>
              </a:rPr>
              <a:t>Nom de la </a:t>
            </a:r>
            <a:r>
              <a:rPr lang="en-GB" sz="1000" b="1" dirty="0" err="1">
                <a:cs typeface="Lato" panose="020F0502020204030203" pitchFamily="34" charset="0"/>
              </a:rPr>
              <a:t>société</a:t>
            </a:r>
            <a:endParaRPr lang="en-GB" sz="1000" b="1" dirty="0">
              <a:cs typeface="Lato" panose="020F0502020204030203" pitchFamily="34" charset="0"/>
            </a:endParaRPr>
          </a:p>
          <a:p>
            <a:r>
              <a:rPr lang="en-GB" sz="1000" i="1" dirty="0"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 </a:t>
            </a:r>
          </a:p>
        </p:txBody>
      </p:sp>
      <p:sp>
        <p:nvSpPr>
          <p:cNvPr id="235" name="Oval 100">
            <a:extLst>
              <a:ext uri="{FF2B5EF4-FFF2-40B4-BE49-F238E27FC236}">
                <a16:creationId xmlns:a16="http://schemas.microsoft.com/office/drawing/2014/main" id="{100620C8-6F5E-A747-A5DC-A963B6ECD2AD}"/>
              </a:ext>
            </a:extLst>
          </p:cNvPr>
          <p:cNvSpPr/>
          <p:nvPr/>
        </p:nvSpPr>
        <p:spPr>
          <a:xfrm>
            <a:off x="3215416" y="8499333"/>
            <a:ext cx="846386" cy="8463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cs typeface="Lato" panose="020F0502020204030203" pitchFamily="34" charset="0"/>
              </a:rPr>
              <a:t>LOGO</a:t>
            </a:r>
          </a:p>
        </p:txBody>
      </p:sp>
      <p:sp>
        <p:nvSpPr>
          <p:cNvPr id="236" name="TextBox 102">
            <a:extLst>
              <a:ext uri="{FF2B5EF4-FFF2-40B4-BE49-F238E27FC236}">
                <a16:creationId xmlns:a16="http://schemas.microsoft.com/office/drawing/2014/main" id="{D9A5FF80-34D5-8E45-8E47-857596492A08}"/>
              </a:ext>
            </a:extLst>
          </p:cNvPr>
          <p:cNvSpPr txBox="1"/>
          <p:nvPr/>
        </p:nvSpPr>
        <p:spPr>
          <a:xfrm>
            <a:off x="3025683" y="1657800"/>
            <a:ext cx="124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cs typeface="Lato" panose="020F0502020204030203" pitchFamily="34" charset="0"/>
              </a:rPr>
              <a:t>PROFIL</a:t>
            </a:r>
          </a:p>
        </p:txBody>
      </p:sp>
      <p:sp>
        <p:nvSpPr>
          <p:cNvPr id="237" name="TextBox 103">
            <a:extLst>
              <a:ext uri="{FF2B5EF4-FFF2-40B4-BE49-F238E27FC236}">
                <a16:creationId xmlns:a16="http://schemas.microsoft.com/office/drawing/2014/main" id="{6A069BE2-C8F4-544D-8715-790FACD27E4E}"/>
              </a:ext>
            </a:extLst>
          </p:cNvPr>
          <p:cNvSpPr txBox="1"/>
          <p:nvPr/>
        </p:nvSpPr>
        <p:spPr>
          <a:xfrm>
            <a:off x="3005122" y="2047407"/>
            <a:ext cx="2003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>
                <a:cs typeface="Lato" panose="020F0502020204030203" pitchFamily="34" charset="0"/>
              </a:rPr>
              <a:t>Décrivez en quelques lignes vos compétences clés pour le poste et vos objectifs de carrière. Vous pouvez les mettre en forme à l’aide de puces ou les laisser sous forme de texte plein.</a:t>
            </a:r>
          </a:p>
        </p:txBody>
      </p:sp>
      <p:sp>
        <p:nvSpPr>
          <p:cNvPr id="240" name="TextBox 106">
            <a:extLst>
              <a:ext uri="{FF2B5EF4-FFF2-40B4-BE49-F238E27FC236}">
                <a16:creationId xmlns:a16="http://schemas.microsoft.com/office/drawing/2014/main" id="{D293FD44-80CE-9941-9084-DDD2F1C1EE22}"/>
              </a:ext>
            </a:extLst>
          </p:cNvPr>
          <p:cNvSpPr txBox="1"/>
          <p:nvPr/>
        </p:nvSpPr>
        <p:spPr>
          <a:xfrm>
            <a:off x="16002" y="8057803"/>
            <a:ext cx="138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cs typeface="Lato" panose="020F0502020204030203" pitchFamily="34" charset="0"/>
              </a:rPr>
              <a:t>FORMATION</a:t>
            </a:r>
          </a:p>
        </p:txBody>
      </p:sp>
      <p:sp>
        <p:nvSpPr>
          <p:cNvPr id="241" name="TextBox 107">
            <a:extLst>
              <a:ext uri="{FF2B5EF4-FFF2-40B4-BE49-F238E27FC236}">
                <a16:creationId xmlns:a16="http://schemas.microsoft.com/office/drawing/2014/main" id="{CB042BE5-0C15-554D-B858-C3E560160423}"/>
              </a:ext>
            </a:extLst>
          </p:cNvPr>
          <p:cNvSpPr txBox="1"/>
          <p:nvPr/>
        </p:nvSpPr>
        <p:spPr>
          <a:xfrm>
            <a:off x="808259" y="8464264"/>
            <a:ext cx="19872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b="1" dirty="0">
                <a:cs typeface="Lato" panose="020F0502020204030203" pitchFamily="34" charset="0"/>
              </a:rPr>
              <a:t>Ecole/</a:t>
            </a:r>
            <a:r>
              <a:rPr lang="en-PH" sz="1000" b="1" dirty="0" err="1">
                <a:cs typeface="Lato" panose="020F0502020204030203" pitchFamily="34" charset="0"/>
              </a:rPr>
              <a:t>Université</a:t>
            </a:r>
            <a:r>
              <a:rPr lang="en-PH" sz="1000" b="1" dirty="0">
                <a:cs typeface="Lato" panose="020F0502020204030203" pitchFamily="34" charset="0"/>
              </a:rPr>
              <a:t> </a:t>
            </a:r>
            <a:r>
              <a:rPr lang="mr-IN" sz="1000" b="1" dirty="0">
                <a:cs typeface="Lato" panose="020F0502020204030203" pitchFamily="34" charset="0"/>
              </a:rPr>
              <a:t>–</a:t>
            </a:r>
            <a:r>
              <a:rPr lang="en-PH" sz="1000" b="1" dirty="0">
                <a:cs typeface="Lato" panose="020F0502020204030203" pitchFamily="34" charset="0"/>
              </a:rPr>
              <a:t> </a:t>
            </a:r>
            <a:r>
              <a:rPr lang="en-PH" sz="1000" b="1" dirty="0" err="1">
                <a:cs typeface="Lato" panose="020F0502020204030203" pitchFamily="34" charset="0"/>
              </a:rPr>
              <a:t>Diplôme</a:t>
            </a:r>
            <a:endParaRPr lang="en-PH" sz="1000" b="1" dirty="0">
              <a:cs typeface="Lato" panose="020F0502020204030203" pitchFamily="34" charset="0"/>
            </a:endParaRPr>
          </a:p>
          <a:p>
            <a:r>
              <a:rPr lang="fr-FR" sz="1000" dirty="0">
                <a:cs typeface="Lato" panose="020F0502020204030203" pitchFamily="34" charset="0"/>
              </a:rPr>
              <a:t>Décrivez en une ligne les objectifs de cette formation.</a:t>
            </a:r>
          </a:p>
        </p:txBody>
      </p:sp>
      <p:sp>
        <p:nvSpPr>
          <p:cNvPr id="242" name="TextBox 108">
            <a:extLst>
              <a:ext uri="{FF2B5EF4-FFF2-40B4-BE49-F238E27FC236}">
                <a16:creationId xmlns:a16="http://schemas.microsoft.com/office/drawing/2014/main" id="{C2EEA359-5367-2E4C-9548-B8F3C2DB04FF}"/>
              </a:ext>
            </a:extLst>
          </p:cNvPr>
          <p:cNvSpPr txBox="1"/>
          <p:nvPr/>
        </p:nvSpPr>
        <p:spPr>
          <a:xfrm>
            <a:off x="157767" y="8464264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cs typeface="Lato" panose="020F0502020204030203" pitchFamily="34" charset="0"/>
              </a:rPr>
              <a:t>2014</a:t>
            </a:r>
          </a:p>
        </p:txBody>
      </p:sp>
      <p:sp>
        <p:nvSpPr>
          <p:cNvPr id="243" name="TextBox 109">
            <a:extLst>
              <a:ext uri="{FF2B5EF4-FFF2-40B4-BE49-F238E27FC236}">
                <a16:creationId xmlns:a16="http://schemas.microsoft.com/office/drawing/2014/main" id="{4230F927-BD2D-F941-A120-9915EA1D9AA2}"/>
              </a:ext>
            </a:extLst>
          </p:cNvPr>
          <p:cNvSpPr txBox="1"/>
          <p:nvPr/>
        </p:nvSpPr>
        <p:spPr>
          <a:xfrm>
            <a:off x="775645" y="9090097"/>
            <a:ext cx="19872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b="1" dirty="0">
                <a:cs typeface="Lato" panose="020F0502020204030203" pitchFamily="34" charset="0"/>
              </a:rPr>
              <a:t>Ecole/</a:t>
            </a:r>
            <a:r>
              <a:rPr lang="en-PH" sz="1000" b="1" dirty="0" err="1">
                <a:cs typeface="Lato" panose="020F0502020204030203" pitchFamily="34" charset="0"/>
              </a:rPr>
              <a:t>Université</a:t>
            </a:r>
            <a:r>
              <a:rPr lang="en-PH" sz="1000" b="1" dirty="0">
                <a:cs typeface="Lato" panose="020F0502020204030203" pitchFamily="34" charset="0"/>
              </a:rPr>
              <a:t> </a:t>
            </a:r>
            <a:r>
              <a:rPr lang="mr-IN" sz="1000" b="1" dirty="0">
                <a:cs typeface="Lato" panose="020F0502020204030203" pitchFamily="34" charset="0"/>
              </a:rPr>
              <a:t>–</a:t>
            </a:r>
            <a:r>
              <a:rPr lang="en-PH" sz="1000" b="1" dirty="0">
                <a:cs typeface="Lato" panose="020F0502020204030203" pitchFamily="34" charset="0"/>
              </a:rPr>
              <a:t> </a:t>
            </a:r>
            <a:r>
              <a:rPr lang="en-PH" sz="1000" b="1" dirty="0" err="1">
                <a:cs typeface="Lato" panose="020F0502020204030203" pitchFamily="34" charset="0"/>
              </a:rPr>
              <a:t>Diplôme</a:t>
            </a:r>
            <a:endParaRPr lang="en-PH" sz="1000" b="1" dirty="0">
              <a:cs typeface="Lato" panose="020F0502020204030203" pitchFamily="34" charset="0"/>
            </a:endParaRPr>
          </a:p>
          <a:p>
            <a:r>
              <a:rPr lang="fr-FR" sz="1000" dirty="0">
                <a:cs typeface="Lato" panose="020F0502020204030203" pitchFamily="34" charset="0"/>
              </a:rPr>
              <a:t>Décrivez en une ligne les objectifs de cette formation.</a:t>
            </a:r>
          </a:p>
        </p:txBody>
      </p:sp>
      <p:sp>
        <p:nvSpPr>
          <p:cNvPr id="244" name="TextBox 110">
            <a:extLst>
              <a:ext uri="{FF2B5EF4-FFF2-40B4-BE49-F238E27FC236}">
                <a16:creationId xmlns:a16="http://schemas.microsoft.com/office/drawing/2014/main" id="{82CF8562-668F-2746-8135-173CBCF366E6}"/>
              </a:ext>
            </a:extLst>
          </p:cNvPr>
          <p:cNvSpPr txBox="1"/>
          <p:nvPr/>
        </p:nvSpPr>
        <p:spPr>
          <a:xfrm>
            <a:off x="125153" y="9090097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cs typeface="Lato" panose="020F0502020204030203" pitchFamily="34" charset="0"/>
              </a:rPr>
              <a:t>2014</a:t>
            </a:r>
          </a:p>
        </p:txBody>
      </p:sp>
      <p:sp>
        <p:nvSpPr>
          <p:cNvPr id="245" name="TextBox 115">
            <a:extLst>
              <a:ext uri="{FF2B5EF4-FFF2-40B4-BE49-F238E27FC236}">
                <a16:creationId xmlns:a16="http://schemas.microsoft.com/office/drawing/2014/main" id="{699DC9B2-1630-D74E-867A-A9CDFE203867}"/>
              </a:ext>
            </a:extLst>
          </p:cNvPr>
          <p:cNvSpPr txBox="1"/>
          <p:nvPr/>
        </p:nvSpPr>
        <p:spPr>
          <a:xfrm>
            <a:off x="102165" y="2824493"/>
            <a:ext cx="161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cs typeface="Lato" panose="020F0502020204030203" pitchFamily="34" charset="0"/>
              </a:rPr>
              <a:t>COMPETENCES</a:t>
            </a:r>
          </a:p>
        </p:txBody>
      </p:sp>
      <p:sp>
        <p:nvSpPr>
          <p:cNvPr id="246" name="TextBox 116">
            <a:extLst>
              <a:ext uri="{FF2B5EF4-FFF2-40B4-BE49-F238E27FC236}">
                <a16:creationId xmlns:a16="http://schemas.microsoft.com/office/drawing/2014/main" id="{4B1FF4D8-F66A-3745-ADB6-E42F4CB8D480}"/>
              </a:ext>
            </a:extLst>
          </p:cNvPr>
          <p:cNvSpPr txBox="1"/>
          <p:nvPr/>
        </p:nvSpPr>
        <p:spPr>
          <a:xfrm>
            <a:off x="177910" y="3227852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cs typeface="Lato" panose="020F0502020204030203" pitchFamily="34" charset="0"/>
              </a:rPr>
              <a:t>Professionnelles</a:t>
            </a:r>
            <a:endParaRPr lang="en-GB" sz="1000" b="1" i="1" dirty="0">
              <a:cs typeface="Lato" panose="020F0502020204030203" pitchFamily="34" charset="0"/>
            </a:endParaRPr>
          </a:p>
        </p:txBody>
      </p:sp>
      <p:sp>
        <p:nvSpPr>
          <p:cNvPr id="247" name="TextBox 117">
            <a:extLst>
              <a:ext uri="{FF2B5EF4-FFF2-40B4-BE49-F238E27FC236}">
                <a16:creationId xmlns:a16="http://schemas.microsoft.com/office/drawing/2014/main" id="{99FD9EA6-0474-A94E-9E5C-B5AFD434DD13}"/>
              </a:ext>
            </a:extLst>
          </p:cNvPr>
          <p:cNvSpPr txBox="1"/>
          <p:nvPr/>
        </p:nvSpPr>
        <p:spPr>
          <a:xfrm>
            <a:off x="167254" y="3538308"/>
            <a:ext cx="1233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cs typeface="Lato" panose="020F0502020204030203" pitchFamily="34" charset="0"/>
              </a:rPr>
              <a:t>Microsoft Office</a:t>
            </a:r>
          </a:p>
        </p:txBody>
      </p:sp>
      <p:sp>
        <p:nvSpPr>
          <p:cNvPr id="248" name="TextBox 118">
            <a:extLst>
              <a:ext uri="{FF2B5EF4-FFF2-40B4-BE49-F238E27FC236}">
                <a16:creationId xmlns:a16="http://schemas.microsoft.com/office/drawing/2014/main" id="{34DBAEB6-4540-4A48-AFA0-C6517BD36853}"/>
              </a:ext>
            </a:extLst>
          </p:cNvPr>
          <p:cNvSpPr txBox="1"/>
          <p:nvPr/>
        </p:nvSpPr>
        <p:spPr>
          <a:xfrm>
            <a:off x="167254" y="3852692"/>
            <a:ext cx="1233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cs typeface="Lato" panose="020F0502020204030203" pitchFamily="34" charset="0"/>
              </a:rPr>
              <a:t>Design</a:t>
            </a:r>
          </a:p>
        </p:txBody>
      </p:sp>
      <p:sp>
        <p:nvSpPr>
          <p:cNvPr id="249" name="TextBox 119">
            <a:extLst>
              <a:ext uri="{FF2B5EF4-FFF2-40B4-BE49-F238E27FC236}">
                <a16:creationId xmlns:a16="http://schemas.microsoft.com/office/drawing/2014/main" id="{3ADD7349-E957-C24D-B133-E4099C9949A1}"/>
              </a:ext>
            </a:extLst>
          </p:cNvPr>
          <p:cNvSpPr txBox="1"/>
          <p:nvPr/>
        </p:nvSpPr>
        <p:spPr>
          <a:xfrm>
            <a:off x="167254" y="4167076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cs typeface="Lato" panose="020F0502020204030203" pitchFamily="34" charset="0"/>
              </a:rPr>
              <a:t>PHP MySQL</a:t>
            </a:r>
          </a:p>
        </p:txBody>
      </p:sp>
      <p:sp>
        <p:nvSpPr>
          <p:cNvPr id="250" name="TextBox 120">
            <a:extLst>
              <a:ext uri="{FF2B5EF4-FFF2-40B4-BE49-F238E27FC236}">
                <a16:creationId xmlns:a16="http://schemas.microsoft.com/office/drawing/2014/main" id="{6286C8B1-E18C-BD42-9E7B-748E8C066A51}"/>
              </a:ext>
            </a:extLst>
          </p:cNvPr>
          <p:cNvSpPr txBox="1"/>
          <p:nvPr/>
        </p:nvSpPr>
        <p:spPr>
          <a:xfrm>
            <a:off x="167254" y="4481460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cs typeface="Lato" panose="020F0502020204030203" pitchFamily="34" charset="0"/>
              </a:rPr>
              <a:t>Google Ads</a:t>
            </a:r>
          </a:p>
        </p:txBody>
      </p:sp>
      <p:sp>
        <p:nvSpPr>
          <p:cNvPr id="255" name="TextBox 125">
            <a:extLst>
              <a:ext uri="{FF2B5EF4-FFF2-40B4-BE49-F238E27FC236}">
                <a16:creationId xmlns:a16="http://schemas.microsoft.com/office/drawing/2014/main" id="{B6B32ECB-D296-5949-B28A-D32D6EF336A7}"/>
              </a:ext>
            </a:extLst>
          </p:cNvPr>
          <p:cNvSpPr txBox="1"/>
          <p:nvPr/>
        </p:nvSpPr>
        <p:spPr>
          <a:xfrm>
            <a:off x="135160" y="4872806"/>
            <a:ext cx="26093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cs typeface="Lato" panose="020F0502020204030203" pitchFamily="34" charset="0"/>
              </a:rPr>
              <a:t>Personnelles</a:t>
            </a:r>
            <a:endParaRPr lang="en-GB" sz="1000" b="1" i="1" dirty="0">
              <a:cs typeface="Lato" panose="020F0502020204030203" pitchFamily="34" charset="0"/>
            </a:endParaRPr>
          </a:p>
        </p:txBody>
      </p:sp>
      <p:sp>
        <p:nvSpPr>
          <p:cNvPr id="256" name="TextBox 126">
            <a:extLst>
              <a:ext uri="{FF2B5EF4-FFF2-40B4-BE49-F238E27FC236}">
                <a16:creationId xmlns:a16="http://schemas.microsoft.com/office/drawing/2014/main" id="{9052B4F9-F07A-2643-A923-8F461CFCAE8B}"/>
              </a:ext>
            </a:extLst>
          </p:cNvPr>
          <p:cNvSpPr txBox="1"/>
          <p:nvPr/>
        </p:nvSpPr>
        <p:spPr>
          <a:xfrm>
            <a:off x="153973" y="5183048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cs typeface="Lato" panose="020F0502020204030203" pitchFamily="34" charset="0"/>
              </a:rPr>
              <a:t>Créatif</a:t>
            </a:r>
            <a:endParaRPr lang="en-GB" sz="1000" dirty="0">
              <a:cs typeface="Lato" panose="020F0502020204030203" pitchFamily="34" charset="0"/>
            </a:endParaRPr>
          </a:p>
        </p:txBody>
      </p:sp>
      <p:sp>
        <p:nvSpPr>
          <p:cNvPr id="257" name="TextBox 127">
            <a:extLst>
              <a:ext uri="{FF2B5EF4-FFF2-40B4-BE49-F238E27FC236}">
                <a16:creationId xmlns:a16="http://schemas.microsoft.com/office/drawing/2014/main" id="{E5ABA513-4F9F-9540-B13B-7865076C1B71}"/>
              </a:ext>
            </a:extLst>
          </p:cNvPr>
          <p:cNvSpPr txBox="1"/>
          <p:nvPr/>
        </p:nvSpPr>
        <p:spPr>
          <a:xfrm>
            <a:off x="153973" y="5497432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cs typeface="Lato" panose="020F0502020204030203" pitchFamily="34" charset="0"/>
              </a:rPr>
              <a:t>Sérieux</a:t>
            </a:r>
            <a:endParaRPr lang="en-GB" sz="1000" dirty="0">
              <a:cs typeface="Lato" panose="020F0502020204030203" pitchFamily="34" charset="0"/>
            </a:endParaRPr>
          </a:p>
        </p:txBody>
      </p:sp>
      <p:sp>
        <p:nvSpPr>
          <p:cNvPr id="258" name="TextBox 128">
            <a:extLst>
              <a:ext uri="{FF2B5EF4-FFF2-40B4-BE49-F238E27FC236}">
                <a16:creationId xmlns:a16="http://schemas.microsoft.com/office/drawing/2014/main" id="{417C4FF6-8623-AB40-B5E5-FE5C79D38B5C}"/>
              </a:ext>
            </a:extLst>
          </p:cNvPr>
          <p:cNvSpPr txBox="1"/>
          <p:nvPr/>
        </p:nvSpPr>
        <p:spPr>
          <a:xfrm>
            <a:off x="153973" y="5811816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cs typeface="Lato" panose="020F0502020204030203" pitchFamily="34" charset="0"/>
              </a:rPr>
              <a:t>Innovant</a:t>
            </a:r>
            <a:endParaRPr lang="en-GB" sz="1000" dirty="0">
              <a:cs typeface="Lato" panose="020F0502020204030203" pitchFamily="34" charset="0"/>
            </a:endParaRPr>
          </a:p>
        </p:txBody>
      </p:sp>
      <p:sp>
        <p:nvSpPr>
          <p:cNvPr id="259" name="TextBox 129">
            <a:extLst>
              <a:ext uri="{FF2B5EF4-FFF2-40B4-BE49-F238E27FC236}">
                <a16:creationId xmlns:a16="http://schemas.microsoft.com/office/drawing/2014/main" id="{D8A4D988-E493-F845-8E42-90FBE283124E}"/>
              </a:ext>
            </a:extLst>
          </p:cNvPr>
          <p:cNvSpPr txBox="1"/>
          <p:nvPr/>
        </p:nvSpPr>
        <p:spPr>
          <a:xfrm>
            <a:off x="153973" y="6130413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cs typeface="Lato" panose="020F0502020204030203" pitchFamily="34" charset="0"/>
              </a:rPr>
              <a:t>Organisé</a:t>
            </a:r>
            <a:endParaRPr lang="en-GB" sz="1000" dirty="0">
              <a:cs typeface="Lato" panose="020F0502020204030203" pitchFamily="34" charset="0"/>
            </a:endParaRPr>
          </a:p>
        </p:txBody>
      </p:sp>
      <p:sp>
        <p:nvSpPr>
          <p:cNvPr id="326" name="TextBox 130">
            <a:extLst>
              <a:ext uri="{FF2B5EF4-FFF2-40B4-BE49-F238E27FC236}">
                <a16:creationId xmlns:a16="http://schemas.microsoft.com/office/drawing/2014/main" id="{0D0CDE52-6123-BB46-A4AB-A25E0758304C}"/>
              </a:ext>
            </a:extLst>
          </p:cNvPr>
          <p:cNvSpPr txBox="1"/>
          <p:nvPr/>
        </p:nvSpPr>
        <p:spPr>
          <a:xfrm>
            <a:off x="5180893" y="1643567"/>
            <a:ext cx="108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cs typeface="Lato" panose="020F0502020204030203" pitchFamily="34" charset="0"/>
              </a:rPr>
              <a:t>CONTACT</a:t>
            </a:r>
          </a:p>
        </p:txBody>
      </p:sp>
      <p:sp>
        <p:nvSpPr>
          <p:cNvPr id="335" name="ZoneTexte 334">
            <a:extLst>
              <a:ext uri="{FF2B5EF4-FFF2-40B4-BE49-F238E27FC236}">
                <a16:creationId xmlns:a16="http://schemas.microsoft.com/office/drawing/2014/main" id="{22B5DA35-44D4-3B40-8E40-3082A463E2A7}"/>
              </a:ext>
            </a:extLst>
          </p:cNvPr>
          <p:cNvSpPr txBox="1"/>
          <p:nvPr/>
        </p:nvSpPr>
        <p:spPr>
          <a:xfrm>
            <a:off x="3043025" y="175392"/>
            <a:ext cx="358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Pierre </a:t>
            </a:r>
          </a:p>
          <a:p>
            <a:r>
              <a:rPr lang="fr-FR" sz="3600" b="1" dirty="0"/>
              <a:t>GENEVENI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A844A91-AD7E-F446-B6FF-21BF55FB5342}"/>
              </a:ext>
            </a:extLst>
          </p:cNvPr>
          <p:cNvCxnSpPr>
            <a:cxnSpLocks/>
          </p:cNvCxnSpPr>
          <p:nvPr/>
        </p:nvCxnSpPr>
        <p:spPr>
          <a:xfrm flipV="1">
            <a:off x="2801397" y="175392"/>
            <a:ext cx="48993" cy="9730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3E3697D-3ABA-4277-2D58-7BDE1119E73E}"/>
              </a:ext>
            </a:extLst>
          </p:cNvPr>
          <p:cNvSpPr/>
          <p:nvPr/>
        </p:nvSpPr>
        <p:spPr>
          <a:xfrm>
            <a:off x="1415516" y="3589697"/>
            <a:ext cx="959051" cy="134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TextBox 103">
            <a:extLst>
              <a:ext uri="{FF2B5EF4-FFF2-40B4-BE49-F238E27FC236}">
                <a16:creationId xmlns:a16="http://schemas.microsoft.com/office/drawing/2014/main" id="{8BC195F1-C5AC-42FE-A76D-65EC7F527396}"/>
              </a:ext>
            </a:extLst>
          </p:cNvPr>
          <p:cNvSpPr txBox="1"/>
          <p:nvPr/>
        </p:nvSpPr>
        <p:spPr>
          <a:xfrm>
            <a:off x="5138790" y="2047407"/>
            <a:ext cx="1727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>
                <a:cs typeface="Lato" panose="020F0502020204030203" pitchFamily="34" charset="0"/>
              </a:rPr>
              <a:t>Adresse : 12 Route de la Réussite 75012 Paris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>
                <a:cs typeface="Lato" panose="020F0502020204030203" pitchFamily="34" charset="0"/>
              </a:rPr>
              <a:t>Téléphone : 0102030405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>
                <a:cs typeface="Lato" panose="020F0502020204030203" pitchFamily="34" charset="0"/>
              </a:rPr>
              <a:t>Mobile : 0601020304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>
                <a:cs typeface="Lato" panose="020F0502020204030203" pitchFamily="34" charset="0"/>
              </a:rPr>
              <a:t>Mail : </a:t>
            </a:r>
            <a:r>
              <a:rPr lang="fr-FR" sz="1000" dirty="0">
                <a:cs typeface="Lato" panose="020F0502020204030203" pitchFamily="34" charset="0"/>
                <a:hlinkClick r:id="rId2"/>
              </a:rPr>
              <a:t>mail@mail.com</a:t>
            </a:r>
            <a:endParaRPr lang="fr-FR" sz="1000" dirty="0"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 err="1">
                <a:cs typeface="Lato" panose="020F0502020204030203" pitchFamily="34" charset="0"/>
              </a:rPr>
              <a:t>Linkedin</a:t>
            </a:r>
            <a:r>
              <a:rPr lang="fr-FR" sz="1000" dirty="0">
                <a:cs typeface="Lato" panose="020F0502020204030203" pitchFamily="34" charset="0"/>
              </a:rPr>
              <a:t> : /</a:t>
            </a:r>
            <a:r>
              <a:rPr lang="fr-FR" sz="1000" dirty="0" err="1">
                <a:cs typeface="Lato" panose="020F0502020204030203" pitchFamily="34" charset="0"/>
              </a:rPr>
              <a:t>mon_compte</a:t>
            </a:r>
            <a:endParaRPr lang="fr-FR" sz="1000" dirty="0">
              <a:cs typeface="Lato" panose="020F0502020204030203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B137D7E-E35C-4DA1-29B9-6968BB4B0721}"/>
              </a:ext>
            </a:extLst>
          </p:cNvPr>
          <p:cNvSpPr/>
          <p:nvPr/>
        </p:nvSpPr>
        <p:spPr>
          <a:xfrm>
            <a:off x="1422650" y="3598416"/>
            <a:ext cx="593725" cy="117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7E6DA9B-0871-3D4B-B167-A0594FB863C4}"/>
              </a:ext>
            </a:extLst>
          </p:cNvPr>
          <p:cNvSpPr/>
          <p:nvPr/>
        </p:nvSpPr>
        <p:spPr>
          <a:xfrm>
            <a:off x="1415215" y="3908782"/>
            <a:ext cx="959051" cy="134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AA5EC39-0A97-7BE6-3E02-40B5503D5BA7}"/>
              </a:ext>
            </a:extLst>
          </p:cNvPr>
          <p:cNvSpPr/>
          <p:nvPr/>
        </p:nvSpPr>
        <p:spPr>
          <a:xfrm>
            <a:off x="1422349" y="3917501"/>
            <a:ext cx="593725" cy="117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543B15-260C-FF07-D5B6-51EE05FA589A}"/>
              </a:ext>
            </a:extLst>
          </p:cNvPr>
          <p:cNvSpPr/>
          <p:nvPr/>
        </p:nvSpPr>
        <p:spPr>
          <a:xfrm>
            <a:off x="1415215" y="4222265"/>
            <a:ext cx="959051" cy="134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3DB91C0-1B9E-52B3-C1A1-938F31186CC9}"/>
              </a:ext>
            </a:extLst>
          </p:cNvPr>
          <p:cNvSpPr/>
          <p:nvPr/>
        </p:nvSpPr>
        <p:spPr>
          <a:xfrm>
            <a:off x="1422349" y="4230984"/>
            <a:ext cx="593725" cy="117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3730163-08FD-E215-4E62-277051844912}"/>
              </a:ext>
            </a:extLst>
          </p:cNvPr>
          <p:cNvSpPr/>
          <p:nvPr/>
        </p:nvSpPr>
        <p:spPr>
          <a:xfrm>
            <a:off x="1415215" y="4540775"/>
            <a:ext cx="959051" cy="134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E943F35-8323-C7CE-C618-49D594DB6795}"/>
              </a:ext>
            </a:extLst>
          </p:cNvPr>
          <p:cNvSpPr/>
          <p:nvPr/>
        </p:nvSpPr>
        <p:spPr>
          <a:xfrm>
            <a:off x="1422349" y="4549494"/>
            <a:ext cx="593725" cy="117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A77962C-72FA-6E0B-173B-A1A25D733B87}"/>
              </a:ext>
            </a:extLst>
          </p:cNvPr>
          <p:cNvSpPr/>
          <p:nvPr/>
        </p:nvSpPr>
        <p:spPr>
          <a:xfrm>
            <a:off x="1383575" y="5239987"/>
            <a:ext cx="959051" cy="134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D0AF3CE-751E-E1AA-CEF0-971CD7E01064}"/>
              </a:ext>
            </a:extLst>
          </p:cNvPr>
          <p:cNvSpPr/>
          <p:nvPr/>
        </p:nvSpPr>
        <p:spPr>
          <a:xfrm>
            <a:off x="1390709" y="5248706"/>
            <a:ext cx="593725" cy="117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A03E87B-BDBC-3F17-5E75-5E68EE6C3020}"/>
              </a:ext>
            </a:extLst>
          </p:cNvPr>
          <p:cNvSpPr/>
          <p:nvPr/>
        </p:nvSpPr>
        <p:spPr>
          <a:xfrm>
            <a:off x="1383274" y="5559072"/>
            <a:ext cx="959051" cy="134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137386C-44F8-F67E-7909-E6D77CEBEDD4}"/>
              </a:ext>
            </a:extLst>
          </p:cNvPr>
          <p:cNvSpPr/>
          <p:nvPr/>
        </p:nvSpPr>
        <p:spPr>
          <a:xfrm>
            <a:off x="1390408" y="5567791"/>
            <a:ext cx="593725" cy="117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E88831E-4001-F3D9-B156-215C076E4967}"/>
              </a:ext>
            </a:extLst>
          </p:cNvPr>
          <p:cNvSpPr/>
          <p:nvPr/>
        </p:nvSpPr>
        <p:spPr>
          <a:xfrm>
            <a:off x="1383274" y="5872555"/>
            <a:ext cx="959051" cy="134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8681837-BC23-FF2F-4E26-3E2BF28FBD22}"/>
              </a:ext>
            </a:extLst>
          </p:cNvPr>
          <p:cNvSpPr/>
          <p:nvPr/>
        </p:nvSpPr>
        <p:spPr>
          <a:xfrm>
            <a:off x="1390408" y="5881274"/>
            <a:ext cx="593725" cy="117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1AF5439-BF8A-6B88-E505-53E20A960B07}"/>
              </a:ext>
            </a:extLst>
          </p:cNvPr>
          <p:cNvSpPr/>
          <p:nvPr/>
        </p:nvSpPr>
        <p:spPr>
          <a:xfrm>
            <a:off x="1383274" y="6191065"/>
            <a:ext cx="959051" cy="134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415C3190-0620-975C-715D-379FDBE47DE4}"/>
              </a:ext>
            </a:extLst>
          </p:cNvPr>
          <p:cNvSpPr/>
          <p:nvPr/>
        </p:nvSpPr>
        <p:spPr>
          <a:xfrm>
            <a:off x="1390408" y="6199784"/>
            <a:ext cx="593725" cy="117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0" name="Image 159">
            <a:extLst>
              <a:ext uri="{FF2B5EF4-FFF2-40B4-BE49-F238E27FC236}">
                <a16:creationId xmlns:a16="http://schemas.microsoft.com/office/drawing/2014/main" id="{5DB4D48B-4B61-0E71-7F3B-02C9DC0FC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5" t="8159" r="6507" b="7978"/>
          <a:stretch/>
        </p:blipFill>
        <p:spPr>
          <a:xfrm>
            <a:off x="40488" y="53558"/>
            <a:ext cx="2778348" cy="2694935"/>
          </a:xfrm>
          <a:prstGeom prst="rect">
            <a:avLst/>
          </a:prstGeom>
        </p:spPr>
      </p:pic>
      <p:pic>
        <p:nvPicPr>
          <p:cNvPr id="161" name="Image 160" descr="Une image contenant personne, homme, posant, mâle&#10;&#10;Description générée automatiquement">
            <a:extLst>
              <a:ext uri="{FF2B5EF4-FFF2-40B4-BE49-F238E27FC236}">
                <a16:creationId xmlns:a16="http://schemas.microsoft.com/office/drawing/2014/main" id="{8959C03D-AC1F-9B21-2A50-99678553A9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531"/>
          <a:stretch/>
        </p:blipFill>
        <p:spPr>
          <a:xfrm>
            <a:off x="959462" y="972222"/>
            <a:ext cx="941695" cy="945609"/>
          </a:xfrm>
          <a:prstGeom prst="ellipse">
            <a:avLst/>
          </a:prstGeom>
        </p:spPr>
      </p:pic>
      <p:sp>
        <p:nvSpPr>
          <p:cNvPr id="162" name="TextBox 125">
            <a:extLst>
              <a:ext uri="{FF2B5EF4-FFF2-40B4-BE49-F238E27FC236}">
                <a16:creationId xmlns:a16="http://schemas.microsoft.com/office/drawing/2014/main" id="{0C24DE91-DA98-D8A6-531E-04384C8B0DEC}"/>
              </a:ext>
            </a:extLst>
          </p:cNvPr>
          <p:cNvSpPr txBox="1"/>
          <p:nvPr/>
        </p:nvSpPr>
        <p:spPr>
          <a:xfrm>
            <a:off x="113055" y="6569679"/>
            <a:ext cx="26093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cs typeface="Lato" panose="020F0502020204030203" pitchFamily="34" charset="0"/>
              </a:rPr>
              <a:t>Langues</a:t>
            </a:r>
            <a:endParaRPr lang="en-GB" sz="1000" b="1" i="1" dirty="0">
              <a:cs typeface="Lato" panose="020F0502020204030203" pitchFamily="34" charset="0"/>
            </a:endParaRPr>
          </a:p>
        </p:txBody>
      </p:sp>
      <p:sp>
        <p:nvSpPr>
          <p:cNvPr id="163" name="TextBox 126">
            <a:extLst>
              <a:ext uri="{FF2B5EF4-FFF2-40B4-BE49-F238E27FC236}">
                <a16:creationId xmlns:a16="http://schemas.microsoft.com/office/drawing/2014/main" id="{20AE70B6-0DB1-05A1-FCA3-F49DC9C2BFBE}"/>
              </a:ext>
            </a:extLst>
          </p:cNvPr>
          <p:cNvSpPr txBox="1"/>
          <p:nvPr/>
        </p:nvSpPr>
        <p:spPr>
          <a:xfrm>
            <a:off x="131868" y="6879921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cs typeface="Lato" panose="020F0502020204030203" pitchFamily="34" charset="0"/>
              </a:rPr>
              <a:t>Allemand</a:t>
            </a:r>
            <a:endParaRPr lang="en-GB" sz="1000" dirty="0">
              <a:cs typeface="Lato" panose="020F0502020204030203" pitchFamily="34" charset="0"/>
            </a:endParaRPr>
          </a:p>
        </p:txBody>
      </p:sp>
      <p:sp>
        <p:nvSpPr>
          <p:cNvPr id="164" name="TextBox 127">
            <a:extLst>
              <a:ext uri="{FF2B5EF4-FFF2-40B4-BE49-F238E27FC236}">
                <a16:creationId xmlns:a16="http://schemas.microsoft.com/office/drawing/2014/main" id="{1A41E841-2FC9-86EB-3678-9840C47AC322}"/>
              </a:ext>
            </a:extLst>
          </p:cNvPr>
          <p:cNvSpPr txBox="1"/>
          <p:nvPr/>
        </p:nvSpPr>
        <p:spPr>
          <a:xfrm>
            <a:off x="131868" y="7194305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cs typeface="Lato" panose="020F0502020204030203" pitchFamily="34" charset="0"/>
              </a:rPr>
              <a:t>Anglais</a:t>
            </a:r>
            <a:endParaRPr lang="en-GB" sz="1000" dirty="0">
              <a:cs typeface="Lato" panose="020F0502020204030203" pitchFamily="34" charset="0"/>
            </a:endParaRPr>
          </a:p>
        </p:txBody>
      </p:sp>
      <p:sp>
        <p:nvSpPr>
          <p:cNvPr id="165" name="TextBox 128">
            <a:extLst>
              <a:ext uri="{FF2B5EF4-FFF2-40B4-BE49-F238E27FC236}">
                <a16:creationId xmlns:a16="http://schemas.microsoft.com/office/drawing/2014/main" id="{1C3DACC9-7DA5-FF47-2154-73ACF3938E4B}"/>
              </a:ext>
            </a:extLst>
          </p:cNvPr>
          <p:cNvSpPr txBox="1"/>
          <p:nvPr/>
        </p:nvSpPr>
        <p:spPr>
          <a:xfrm>
            <a:off x="131868" y="7508689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cs typeface="Lato" panose="020F0502020204030203" pitchFamily="34" charset="0"/>
              </a:rPr>
              <a:t>Espagnpol</a:t>
            </a:r>
            <a:endParaRPr lang="en-GB" sz="1000" dirty="0">
              <a:cs typeface="Lato" panose="020F0502020204030203" pitchFamily="34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B558994-5CE7-537D-15C0-AB0477C90051}"/>
              </a:ext>
            </a:extLst>
          </p:cNvPr>
          <p:cNvSpPr/>
          <p:nvPr/>
        </p:nvSpPr>
        <p:spPr>
          <a:xfrm>
            <a:off x="1361470" y="6936860"/>
            <a:ext cx="959051" cy="134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2584ECA1-1F9A-B68D-DAB9-FC098D67F6DB}"/>
              </a:ext>
            </a:extLst>
          </p:cNvPr>
          <p:cNvSpPr/>
          <p:nvPr/>
        </p:nvSpPr>
        <p:spPr>
          <a:xfrm>
            <a:off x="1368604" y="6945579"/>
            <a:ext cx="593725" cy="117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94E0074-57E5-A9B8-B9A3-5FD248418089}"/>
              </a:ext>
            </a:extLst>
          </p:cNvPr>
          <p:cNvSpPr/>
          <p:nvPr/>
        </p:nvSpPr>
        <p:spPr>
          <a:xfrm>
            <a:off x="1361169" y="7255945"/>
            <a:ext cx="959051" cy="134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44B0512C-6C3B-EFB5-F688-B9C2C3661365}"/>
              </a:ext>
            </a:extLst>
          </p:cNvPr>
          <p:cNvSpPr/>
          <p:nvPr/>
        </p:nvSpPr>
        <p:spPr>
          <a:xfrm>
            <a:off x="1368303" y="7264664"/>
            <a:ext cx="593725" cy="117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F44E1A9-1901-AADB-B8B2-FBBA7F98098E}"/>
              </a:ext>
            </a:extLst>
          </p:cNvPr>
          <p:cNvSpPr/>
          <p:nvPr/>
        </p:nvSpPr>
        <p:spPr>
          <a:xfrm>
            <a:off x="1361169" y="7569428"/>
            <a:ext cx="959051" cy="134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F16E63AD-EF4C-BA01-0B44-EF3301875BFB}"/>
              </a:ext>
            </a:extLst>
          </p:cNvPr>
          <p:cNvSpPr/>
          <p:nvPr/>
        </p:nvSpPr>
        <p:spPr>
          <a:xfrm>
            <a:off x="1368303" y="7578147"/>
            <a:ext cx="593725" cy="117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96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598489"/>
            <a:ext cx="6172200" cy="867231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22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2267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267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22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267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267" dirty="0" err="1"/>
              <a:t>Créeruncv.com</a:t>
            </a:r>
            <a:r>
              <a:rPr lang="fr-FR" sz="2267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36222395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558</Words>
  <Application>Microsoft Macintosh PowerPoint</Application>
  <PresentationFormat>Format A4 (210 x 297 mm)</PresentationFormat>
  <Paragraphs>91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75</cp:revision>
  <dcterms:created xsi:type="dcterms:W3CDTF">2016-07-14T19:39:12Z</dcterms:created>
  <dcterms:modified xsi:type="dcterms:W3CDTF">2022-06-14T08:45:36Z</dcterms:modified>
</cp:coreProperties>
</file>