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7E0"/>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88"/>
    <p:restoredTop sz="94595"/>
  </p:normalViewPr>
  <p:slideViewPr>
    <p:cSldViewPr snapToGrid="0" snapToObjects="1">
      <p:cViewPr>
        <p:scale>
          <a:sx n="81" d="100"/>
          <a:sy n="81" d="100"/>
        </p:scale>
        <p:origin x="470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20/01/2022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20/01/2022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20/01/2022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20/01/2022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20/01/2022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20/01/2022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4786A152-F7E3-7242-981A-6DB53B3690F5}"/>
              </a:ext>
            </a:extLst>
          </p:cNvPr>
          <p:cNvSpPr/>
          <p:nvPr/>
        </p:nvSpPr>
        <p:spPr>
          <a:xfrm>
            <a:off x="5399497" y="179619"/>
            <a:ext cx="1932032" cy="2171695"/>
          </a:xfrm>
          <a:prstGeom prst="rect">
            <a:avLst/>
          </a:prstGeom>
          <a:solidFill>
            <a:srgbClr val="EDE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dirty="0">
              <a:solidFill>
                <a:schemeClr val="tx1"/>
              </a:solidFill>
            </a:endParaRPr>
          </a:p>
        </p:txBody>
      </p:sp>
      <p:sp>
        <p:nvSpPr>
          <p:cNvPr id="8" name="ZoneTexte 9"/>
          <p:cNvSpPr txBox="1"/>
          <p:nvPr/>
        </p:nvSpPr>
        <p:spPr>
          <a:xfrm>
            <a:off x="918193" y="433214"/>
            <a:ext cx="4568208" cy="830997"/>
          </a:xfrm>
          <a:prstGeom prst="rect">
            <a:avLst/>
          </a:prstGeom>
          <a:noFill/>
        </p:spPr>
        <p:txBody>
          <a:bodyPr wrap="square" rtlCol="0">
            <a:spAutoFit/>
          </a:bodyPr>
          <a:lstStyle/>
          <a:p>
            <a:r>
              <a:rPr lang="fr-FR" sz="4800" dirty="0">
                <a:ea typeface="Times New Roman" charset="0"/>
                <a:cs typeface="Times New Roman" charset="0"/>
              </a:rPr>
              <a:t>Vincent </a:t>
            </a:r>
            <a:r>
              <a:rPr lang="fr-FR" sz="4800" dirty="0" err="1">
                <a:ea typeface="Times New Roman" charset="0"/>
                <a:cs typeface="Times New Roman" charset="0"/>
              </a:rPr>
              <a:t>Delovy</a:t>
            </a:r>
            <a:endParaRPr lang="fr-FR" sz="4800" dirty="0">
              <a:ea typeface="Times New Roman" charset="0"/>
              <a:cs typeface="Times New Roman" charset="0"/>
            </a:endParaRPr>
          </a:p>
        </p:txBody>
      </p:sp>
      <p:sp>
        <p:nvSpPr>
          <p:cNvPr id="9" name="Rectangle 8"/>
          <p:cNvSpPr/>
          <p:nvPr/>
        </p:nvSpPr>
        <p:spPr>
          <a:xfrm>
            <a:off x="1090696" y="1995568"/>
            <a:ext cx="4114801" cy="938719"/>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0" name="ZoneTexte 9"/>
          <p:cNvSpPr txBox="1"/>
          <p:nvPr/>
        </p:nvSpPr>
        <p:spPr>
          <a:xfrm>
            <a:off x="1090696" y="1386607"/>
            <a:ext cx="4114801" cy="523220"/>
          </a:xfrm>
          <a:prstGeom prst="rect">
            <a:avLst/>
          </a:prstGeom>
          <a:noFill/>
        </p:spPr>
        <p:txBody>
          <a:bodyPr wrap="square" rtlCol="0">
            <a:spAutoFit/>
          </a:bodyPr>
          <a:lstStyle/>
          <a:p>
            <a:r>
              <a:rPr lang="fr-FR" sz="2800" dirty="0">
                <a:ea typeface="Times New Roman" charset="0"/>
                <a:cs typeface="Times New Roman" charset="0"/>
              </a:rPr>
              <a:t>OBJECTIFS</a:t>
            </a:r>
          </a:p>
        </p:txBody>
      </p:sp>
      <p:sp>
        <p:nvSpPr>
          <p:cNvPr id="13" name="ZoneTexte 9"/>
          <p:cNvSpPr txBox="1"/>
          <p:nvPr/>
        </p:nvSpPr>
        <p:spPr>
          <a:xfrm>
            <a:off x="2251005" y="6327090"/>
            <a:ext cx="4406234" cy="3070071"/>
          </a:xfrm>
          <a:prstGeom prst="rect">
            <a:avLst/>
          </a:prstGeom>
          <a:noFill/>
        </p:spPr>
        <p:txBody>
          <a:bodyPr wrap="square" rtlCol="0">
            <a:spAutoFit/>
          </a:bodyPr>
          <a:lstStyle/>
          <a:p>
            <a:pPr defTabSz="685800">
              <a:defRPr/>
            </a:pPr>
            <a:r>
              <a:rPr lang="fr-FR" sz="1200" dirty="0"/>
              <a:t>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br>
              <a:rPr lang="fr-FR" sz="1050" dirty="0"/>
            </a:br>
            <a:br>
              <a:rPr lang="fr-FR" sz="1050" dirty="0"/>
            </a:br>
            <a:r>
              <a:rPr lang="fr-FR" sz="1200" dirty="0"/>
              <a:t> 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050" dirty="0"/>
            </a:br>
            <a:r>
              <a:rPr lang="fr-FR" sz="1200" dirty="0"/>
              <a:t>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50" dirty="0"/>
          </a:p>
        </p:txBody>
      </p:sp>
      <p:sp>
        <p:nvSpPr>
          <p:cNvPr id="14" name="ZoneTexte 13"/>
          <p:cNvSpPr txBox="1"/>
          <p:nvPr/>
        </p:nvSpPr>
        <p:spPr>
          <a:xfrm>
            <a:off x="1088321" y="5711802"/>
            <a:ext cx="2747675" cy="523220"/>
          </a:xfrm>
          <a:prstGeom prst="rect">
            <a:avLst/>
          </a:prstGeom>
          <a:noFill/>
        </p:spPr>
        <p:txBody>
          <a:bodyPr wrap="none" rtlCol="0">
            <a:spAutoFit/>
          </a:bodyPr>
          <a:lstStyle/>
          <a:p>
            <a:r>
              <a:rPr lang="fr-FR" sz="2800" dirty="0">
                <a:ea typeface="Times New Roman" charset="0"/>
                <a:cs typeface="Times New Roman" charset="0"/>
              </a:rPr>
              <a:t>EXPERIENCE PRO.</a:t>
            </a:r>
          </a:p>
        </p:txBody>
      </p:sp>
      <p:sp>
        <p:nvSpPr>
          <p:cNvPr id="2" name="Rectangle 1"/>
          <p:cNvSpPr/>
          <p:nvPr/>
        </p:nvSpPr>
        <p:spPr>
          <a:xfrm>
            <a:off x="970634" y="139484"/>
            <a:ext cx="2482090" cy="369332"/>
          </a:xfrm>
          <a:prstGeom prst="rect">
            <a:avLst/>
          </a:prstGeom>
        </p:spPr>
        <p:txBody>
          <a:bodyPr wrap="none">
            <a:spAutoFit/>
          </a:bodyPr>
          <a:lstStyle/>
          <a:p>
            <a:r>
              <a:rPr lang="fr-FR" dirty="0">
                <a:ea typeface="Times New Roman" charset="0"/>
                <a:cs typeface="Times New Roman" charset="0"/>
              </a:rPr>
              <a:t>Titre du poste recherché</a:t>
            </a:r>
          </a:p>
        </p:txBody>
      </p:sp>
      <p:sp>
        <p:nvSpPr>
          <p:cNvPr id="33" name="ZoneTexte 9"/>
          <p:cNvSpPr txBox="1"/>
          <p:nvPr/>
        </p:nvSpPr>
        <p:spPr>
          <a:xfrm>
            <a:off x="1088321" y="3680742"/>
            <a:ext cx="5528671" cy="1938992"/>
          </a:xfrm>
          <a:prstGeom prst="rect">
            <a:avLst/>
          </a:prstGeom>
          <a:noFill/>
        </p:spPr>
        <p:txBody>
          <a:bodyPr wrap="square" rtlCol="0">
            <a:spAutoFit/>
          </a:bodyPr>
          <a:lstStyle/>
          <a:p>
            <a:pPr defTabSz="685800">
              <a:defRPr/>
            </a:pP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br>
              <a:rPr lang="fr-FR" sz="1050" dirty="0"/>
            </a:b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endParaRPr lang="fr-FR" sz="1050" dirty="0"/>
          </a:p>
          <a:p>
            <a:pPr defTabSz="685800">
              <a:defRPr/>
            </a:pP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p:txBody>
      </p:sp>
      <p:sp>
        <p:nvSpPr>
          <p:cNvPr id="34" name="ZoneTexte 33"/>
          <p:cNvSpPr txBox="1"/>
          <p:nvPr/>
        </p:nvSpPr>
        <p:spPr>
          <a:xfrm>
            <a:off x="1088321" y="3123653"/>
            <a:ext cx="2002023" cy="523220"/>
          </a:xfrm>
          <a:prstGeom prst="rect">
            <a:avLst/>
          </a:prstGeom>
          <a:noFill/>
        </p:spPr>
        <p:txBody>
          <a:bodyPr wrap="none" rtlCol="0">
            <a:spAutoFit/>
          </a:bodyPr>
          <a:lstStyle/>
          <a:p>
            <a:r>
              <a:rPr lang="fr-FR" sz="2800" dirty="0">
                <a:ea typeface="Times New Roman" charset="0"/>
                <a:cs typeface="Times New Roman" charset="0"/>
              </a:rPr>
              <a:t>FORMATION</a:t>
            </a:r>
          </a:p>
        </p:txBody>
      </p:sp>
      <p:sp>
        <p:nvSpPr>
          <p:cNvPr id="15" name="Rectangle 14"/>
          <p:cNvSpPr/>
          <p:nvPr/>
        </p:nvSpPr>
        <p:spPr>
          <a:xfrm>
            <a:off x="1083017" y="6560521"/>
            <a:ext cx="838691" cy="253916"/>
          </a:xfrm>
          <a:prstGeom prst="rect">
            <a:avLst/>
          </a:prstGeom>
        </p:spPr>
        <p:txBody>
          <a:bodyPr wrap="none">
            <a:spAutoFit/>
          </a:bodyPr>
          <a:lstStyle/>
          <a:p>
            <a:r>
              <a:rPr lang="fr-FR" sz="1050" dirty="0"/>
              <a:t>2010- 2015 </a:t>
            </a:r>
          </a:p>
        </p:txBody>
      </p:sp>
      <p:cxnSp>
        <p:nvCxnSpPr>
          <p:cNvPr id="17" name="Connecteur droit 16"/>
          <p:cNvCxnSpPr/>
          <p:nvPr/>
        </p:nvCxnSpPr>
        <p:spPr>
          <a:xfrm>
            <a:off x="2057964" y="6327090"/>
            <a:ext cx="0" cy="2394369"/>
          </a:xfrm>
          <a:prstGeom prst="line">
            <a:avLst/>
          </a:prstGeom>
          <a:ln>
            <a:solidFill>
              <a:srgbClr val="EDE7E0"/>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1090696" y="7374185"/>
            <a:ext cx="838691" cy="253916"/>
          </a:xfrm>
          <a:prstGeom prst="rect">
            <a:avLst/>
          </a:prstGeom>
        </p:spPr>
        <p:txBody>
          <a:bodyPr wrap="none">
            <a:spAutoFit/>
          </a:bodyPr>
          <a:lstStyle/>
          <a:p>
            <a:r>
              <a:rPr lang="fr-FR" sz="1050" dirty="0"/>
              <a:t>2010- 2015 </a:t>
            </a:r>
          </a:p>
        </p:txBody>
      </p:sp>
      <p:sp>
        <p:nvSpPr>
          <p:cNvPr id="56" name="Rectangle 55"/>
          <p:cNvSpPr/>
          <p:nvPr/>
        </p:nvSpPr>
        <p:spPr>
          <a:xfrm>
            <a:off x="1083016" y="8193472"/>
            <a:ext cx="838691" cy="253916"/>
          </a:xfrm>
          <a:prstGeom prst="rect">
            <a:avLst/>
          </a:prstGeom>
        </p:spPr>
        <p:txBody>
          <a:bodyPr wrap="none">
            <a:spAutoFit/>
          </a:bodyPr>
          <a:lstStyle/>
          <a:p>
            <a:r>
              <a:rPr lang="fr-FR" sz="1050" dirty="0"/>
              <a:t>2010- 2015 </a:t>
            </a:r>
          </a:p>
        </p:txBody>
      </p:sp>
      <p:sp>
        <p:nvSpPr>
          <p:cNvPr id="4" name="Rectangle 3"/>
          <p:cNvSpPr/>
          <p:nvPr/>
        </p:nvSpPr>
        <p:spPr>
          <a:xfrm>
            <a:off x="-2315" y="11576"/>
            <a:ext cx="599215" cy="10680235"/>
          </a:xfrm>
          <a:prstGeom prst="rect">
            <a:avLst/>
          </a:prstGeom>
          <a:solidFill>
            <a:srgbClr val="EDE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dirty="0">
              <a:solidFill>
                <a:schemeClr val="tx1"/>
              </a:solidFill>
            </a:endParaRPr>
          </a:p>
        </p:txBody>
      </p:sp>
      <p:cxnSp>
        <p:nvCxnSpPr>
          <p:cNvPr id="21" name="Connecteur droit 20"/>
          <p:cNvCxnSpPr>
            <a:cxnSpLocks/>
          </p:cNvCxnSpPr>
          <p:nvPr/>
        </p:nvCxnSpPr>
        <p:spPr>
          <a:xfrm>
            <a:off x="800445" y="1310545"/>
            <a:ext cx="4517226" cy="0"/>
          </a:xfrm>
          <a:prstGeom prst="line">
            <a:avLst/>
          </a:prstGeom>
          <a:ln w="38100">
            <a:solidFill>
              <a:srgbClr val="EDE7E0"/>
            </a:solidFill>
          </a:ln>
        </p:spPr>
        <p:style>
          <a:lnRef idx="1">
            <a:schemeClr val="accent1"/>
          </a:lnRef>
          <a:fillRef idx="0">
            <a:schemeClr val="accent1"/>
          </a:fillRef>
          <a:effectRef idx="0">
            <a:schemeClr val="accent1"/>
          </a:effectRef>
          <a:fontRef idx="minor">
            <a:schemeClr val="tx1"/>
          </a:fontRef>
        </p:style>
      </p:cxnSp>
      <p:sp>
        <p:nvSpPr>
          <p:cNvPr id="54" name="ZoneTexte 9"/>
          <p:cNvSpPr txBox="1"/>
          <p:nvPr/>
        </p:nvSpPr>
        <p:spPr>
          <a:xfrm>
            <a:off x="1083016" y="9397161"/>
            <a:ext cx="2677177" cy="800219"/>
          </a:xfrm>
          <a:prstGeom prst="rect">
            <a:avLst/>
          </a:prstGeom>
          <a:noFill/>
        </p:spPr>
        <p:txBody>
          <a:bodyPr wrap="square" rtlCol="0">
            <a:spAutoFit/>
          </a:bodyPr>
          <a:lstStyle/>
          <a:p>
            <a:pPr defTabSz="685800">
              <a:defRPr/>
            </a:pPr>
            <a:r>
              <a:rPr lang="fr-FR" sz="2800" dirty="0">
                <a:ea typeface="Times New Roman" charset="0"/>
                <a:cs typeface="Times New Roman" charset="0"/>
              </a:rPr>
              <a:t>COMPETENCES</a:t>
            </a:r>
          </a:p>
          <a:p>
            <a:pPr defTabSz="685800">
              <a:defRPr/>
            </a:pPr>
            <a:endParaRPr lang="fr-FR" dirty="0"/>
          </a:p>
        </p:txBody>
      </p:sp>
      <p:sp>
        <p:nvSpPr>
          <p:cNvPr id="22" name="Rectangle 21"/>
          <p:cNvSpPr/>
          <p:nvPr/>
        </p:nvSpPr>
        <p:spPr>
          <a:xfrm>
            <a:off x="1083016" y="9923642"/>
            <a:ext cx="5635121" cy="276999"/>
          </a:xfrm>
          <a:prstGeom prst="rect">
            <a:avLst/>
          </a:prstGeom>
        </p:spPr>
        <p:txBody>
          <a:bodyPr wrap="square">
            <a:spAutoFit/>
          </a:bodyPr>
          <a:lstStyle/>
          <a:p>
            <a:pPr defTabSz="685800">
              <a:defRPr/>
            </a:pPr>
            <a:r>
              <a:rPr lang="fr-FR" sz="1200" dirty="0"/>
              <a:t>Décrivez en quelques lignes vos compétences clés pour le poste. </a:t>
            </a:r>
          </a:p>
        </p:txBody>
      </p:sp>
      <p:cxnSp>
        <p:nvCxnSpPr>
          <p:cNvPr id="59" name="Connecteur droit 58"/>
          <p:cNvCxnSpPr>
            <a:cxnSpLocks/>
          </p:cNvCxnSpPr>
          <p:nvPr/>
        </p:nvCxnSpPr>
        <p:spPr>
          <a:xfrm>
            <a:off x="821114" y="3052486"/>
            <a:ext cx="6325055" cy="0"/>
          </a:xfrm>
          <a:prstGeom prst="line">
            <a:avLst/>
          </a:prstGeom>
          <a:ln w="38100">
            <a:solidFill>
              <a:srgbClr val="EDE7E0"/>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a:cxnSpLocks/>
          </p:cNvCxnSpPr>
          <p:nvPr/>
        </p:nvCxnSpPr>
        <p:spPr>
          <a:xfrm>
            <a:off x="800445" y="5701982"/>
            <a:ext cx="6345724" cy="0"/>
          </a:xfrm>
          <a:prstGeom prst="line">
            <a:avLst/>
          </a:prstGeom>
          <a:ln w="38100">
            <a:solidFill>
              <a:srgbClr val="EDE7E0"/>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a:cxnSpLocks/>
          </p:cNvCxnSpPr>
          <p:nvPr/>
        </p:nvCxnSpPr>
        <p:spPr>
          <a:xfrm>
            <a:off x="821114" y="9322550"/>
            <a:ext cx="6325055" cy="0"/>
          </a:xfrm>
          <a:prstGeom prst="line">
            <a:avLst/>
          </a:prstGeom>
          <a:ln w="38100">
            <a:solidFill>
              <a:srgbClr val="EDE7E0"/>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FF5711E4-7B2A-8244-A780-F87267D96927}"/>
              </a:ext>
            </a:extLst>
          </p:cNvPr>
          <p:cNvSpPr/>
          <p:nvPr/>
        </p:nvSpPr>
        <p:spPr>
          <a:xfrm>
            <a:off x="5880188" y="402991"/>
            <a:ext cx="906017" cy="261610"/>
          </a:xfrm>
          <a:prstGeom prst="rect">
            <a:avLst/>
          </a:prstGeom>
        </p:spPr>
        <p:txBody>
          <a:bodyPr wrap="none">
            <a:spAutoFit/>
          </a:bodyPr>
          <a:lstStyle/>
          <a:p>
            <a:r>
              <a:rPr lang="fr-FR" sz="1100" dirty="0">
                <a:ea typeface="Times New Roman" charset="0"/>
                <a:cs typeface="Times New Roman" charset="0"/>
              </a:rPr>
              <a:t>0102030405</a:t>
            </a:r>
            <a:endParaRPr lang="fr-FR" sz="1100" dirty="0"/>
          </a:p>
        </p:txBody>
      </p:sp>
      <p:sp>
        <p:nvSpPr>
          <p:cNvPr id="47" name="Rectangle 46">
            <a:extLst>
              <a:ext uri="{FF2B5EF4-FFF2-40B4-BE49-F238E27FC236}">
                <a16:creationId xmlns:a16="http://schemas.microsoft.com/office/drawing/2014/main" id="{9E4AA12D-4682-D340-9767-596DCFA514C4}"/>
              </a:ext>
            </a:extLst>
          </p:cNvPr>
          <p:cNvSpPr/>
          <p:nvPr/>
        </p:nvSpPr>
        <p:spPr>
          <a:xfrm>
            <a:off x="5880187" y="619443"/>
            <a:ext cx="906017" cy="261610"/>
          </a:xfrm>
          <a:prstGeom prst="rect">
            <a:avLst/>
          </a:prstGeom>
        </p:spPr>
        <p:txBody>
          <a:bodyPr wrap="none">
            <a:spAutoFit/>
          </a:bodyPr>
          <a:lstStyle/>
          <a:p>
            <a:r>
              <a:rPr lang="fr-FR" sz="1100" dirty="0">
                <a:ea typeface="Times New Roman" charset="0"/>
                <a:cs typeface="Times New Roman" charset="0"/>
              </a:rPr>
              <a:t>0601020304</a:t>
            </a:r>
            <a:endParaRPr lang="fr-FR" sz="1100" dirty="0"/>
          </a:p>
        </p:txBody>
      </p:sp>
      <p:sp>
        <p:nvSpPr>
          <p:cNvPr id="49" name="Rectangle 48">
            <a:extLst>
              <a:ext uri="{FF2B5EF4-FFF2-40B4-BE49-F238E27FC236}">
                <a16:creationId xmlns:a16="http://schemas.microsoft.com/office/drawing/2014/main" id="{BC5D8FA0-81F2-E34A-B7F5-CF7776198F8F}"/>
              </a:ext>
            </a:extLst>
          </p:cNvPr>
          <p:cNvSpPr/>
          <p:nvPr/>
        </p:nvSpPr>
        <p:spPr>
          <a:xfrm>
            <a:off x="5886538" y="833894"/>
            <a:ext cx="1079142" cy="261610"/>
          </a:xfrm>
          <a:prstGeom prst="rect">
            <a:avLst/>
          </a:prstGeom>
        </p:spPr>
        <p:txBody>
          <a:bodyPr wrap="none">
            <a:spAutoFit/>
          </a:bodyPr>
          <a:lstStyle/>
          <a:p>
            <a:r>
              <a:rPr lang="fr-FR" sz="1100" dirty="0" err="1">
                <a:ea typeface="Times New Roman" charset="0"/>
                <a:cs typeface="Times New Roman" charset="0"/>
              </a:rPr>
              <a:t>mail@mail.com</a:t>
            </a:r>
            <a:endParaRPr lang="fr-FR" sz="1100" dirty="0"/>
          </a:p>
        </p:txBody>
      </p:sp>
      <p:sp>
        <p:nvSpPr>
          <p:cNvPr id="57" name="Rectangle 56">
            <a:extLst>
              <a:ext uri="{FF2B5EF4-FFF2-40B4-BE49-F238E27FC236}">
                <a16:creationId xmlns:a16="http://schemas.microsoft.com/office/drawing/2014/main" id="{FFC72ADF-C669-9D4D-8BDE-C832FC61FD09}"/>
              </a:ext>
            </a:extLst>
          </p:cNvPr>
          <p:cNvSpPr/>
          <p:nvPr/>
        </p:nvSpPr>
        <p:spPr>
          <a:xfrm>
            <a:off x="5886538" y="1071264"/>
            <a:ext cx="1392154" cy="430887"/>
          </a:xfrm>
          <a:prstGeom prst="rect">
            <a:avLst/>
          </a:prstGeom>
        </p:spPr>
        <p:txBody>
          <a:bodyPr wrap="square">
            <a:spAutoFit/>
          </a:bodyPr>
          <a:lstStyle/>
          <a:p>
            <a:r>
              <a:rPr lang="fr-FR" sz="1100" dirty="0">
                <a:ea typeface="Times New Roman" charset="0"/>
                <a:cs typeface="Times New Roman" charset="0"/>
              </a:rPr>
              <a:t>17 rue de la Réussite </a:t>
            </a:r>
          </a:p>
          <a:p>
            <a:r>
              <a:rPr lang="fr-FR" sz="1100" dirty="0">
                <a:ea typeface="Times New Roman" charset="0"/>
                <a:cs typeface="Times New Roman" charset="0"/>
              </a:rPr>
              <a:t>75012 Paris</a:t>
            </a:r>
          </a:p>
        </p:txBody>
      </p:sp>
      <p:pic>
        <p:nvPicPr>
          <p:cNvPr id="27" name="Image 26">
            <a:extLst>
              <a:ext uri="{FF2B5EF4-FFF2-40B4-BE49-F238E27FC236}">
                <a16:creationId xmlns:a16="http://schemas.microsoft.com/office/drawing/2014/main" id="{DFA1038A-3E8C-6743-AAA9-808E83624DD6}"/>
              </a:ext>
            </a:extLst>
          </p:cNvPr>
          <p:cNvPicPr>
            <a:picLocks noChangeAspect="1"/>
          </p:cNvPicPr>
          <p:nvPr/>
        </p:nvPicPr>
        <p:blipFill>
          <a:blip r:embed="rId2"/>
          <a:stretch>
            <a:fillRect/>
          </a:stretch>
        </p:blipFill>
        <p:spPr>
          <a:xfrm>
            <a:off x="5727787" y="447040"/>
            <a:ext cx="152400" cy="152400"/>
          </a:xfrm>
          <a:prstGeom prst="rect">
            <a:avLst/>
          </a:prstGeom>
        </p:spPr>
      </p:pic>
      <p:pic>
        <p:nvPicPr>
          <p:cNvPr id="29" name="Image 28">
            <a:extLst>
              <a:ext uri="{FF2B5EF4-FFF2-40B4-BE49-F238E27FC236}">
                <a16:creationId xmlns:a16="http://schemas.microsoft.com/office/drawing/2014/main" id="{4AA90F92-C3CE-5A4A-BB20-888F9B4B3CDC}"/>
              </a:ext>
            </a:extLst>
          </p:cNvPr>
          <p:cNvPicPr>
            <a:picLocks noChangeAspect="1"/>
          </p:cNvPicPr>
          <p:nvPr/>
        </p:nvPicPr>
        <p:blipFill>
          <a:blip r:embed="rId3"/>
          <a:stretch>
            <a:fillRect/>
          </a:stretch>
        </p:blipFill>
        <p:spPr>
          <a:xfrm>
            <a:off x="5734138" y="671385"/>
            <a:ext cx="152400" cy="152400"/>
          </a:xfrm>
          <a:prstGeom prst="rect">
            <a:avLst/>
          </a:prstGeom>
        </p:spPr>
      </p:pic>
      <p:pic>
        <p:nvPicPr>
          <p:cNvPr id="31" name="Image 30">
            <a:extLst>
              <a:ext uri="{FF2B5EF4-FFF2-40B4-BE49-F238E27FC236}">
                <a16:creationId xmlns:a16="http://schemas.microsoft.com/office/drawing/2014/main" id="{56E4FF51-6D83-D444-A153-D5906E64F832}"/>
              </a:ext>
            </a:extLst>
          </p:cNvPr>
          <p:cNvPicPr>
            <a:picLocks noChangeAspect="1"/>
          </p:cNvPicPr>
          <p:nvPr/>
        </p:nvPicPr>
        <p:blipFill>
          <a:blip r:embed="rId4"/>
          <a:stretch>
            <a:fillRect/>
          </a:stretch>
        </p:blipFill>
        <p:spPr>
          <a:xfrm>
            <a:off x="5743518" y="891280"/>
            <a:ext cx="152400" cy="152400"/>
          </a:xfrm>
          <a:prstGeom prst="rect">
            <a:avLst/>
          </a:prstGeom>
        </p:spPr>
      </p:pic>
      <p:pic>
        <p:nvPicPr>
          <p:cNvPr id="43" name="Image 42">
            <a:extLst>
              <a:ext uri="{FF2B5EF4-FFF2-40B4-BE49-F238E27FC236}">
                <a16:creationId xmlns:a16="http://schemas.microsoft.com/office/drawing/2014/main" id="{C815B143-3CDB-A54E-893D-D553ED89D27F}"/>
              </a:ext>
            </a:extLst>
          </p:cNvPr>
          <p:cNvPicPr>
            <a:picLocks noChangeAspect="1"/>
          </p:cNvPicPr>
          <p:nvPr/>
        </p:nvPicPr>
        <p:blipFill>
          <a:blip r:embed="rId5"/>
          <a:stretch>
            <a:fillRect/>
          </a:stretch>
        </p:blipFill>
        <p:spPr>
          <a:xfrm>
            <a:off x="5743518" y="1130144"/>
            <a:ext cx="152400" cy="152400"/>
          </a:xfrm>
          <a:prstGeom prst="rect">
            <a:avLst/>
          </a:prstGeom>
        </p:spPr>
      </p:pic>
      <p:sp>
        <p:nvSpPr>
          <p:cNvPr id="62" name="Rectangle 61">
            <a:extLst>
              <a:ext uri="{FF2B5EF4-FFF2-40B4-BE49-F238E27FC236}">
                <a16:creationId xmlns:a16="http://schemas.microsoft.com/office/drawing/2014/main" id="{8EF9F34F-79B0-6149-9C7B-C2DACBE9D48A}"/>
              </a:ext>
            </a:extLst>
          </p:cNvPr>
          <p:cNvSpPr/>
          <p:nvPr/>
        </p:nvSpPr>
        <p:spPr>
          <a:xfrm>
            <a:off x="5881424" y="1476918"/>
            <a:ext cx="1392154" cy="261610"/>
          </a:xfrm>
          <a:prstGeom prst="rect">
            <a:avLst/>
          </a:prstGeom>
        </p:spPr>
        <p:txBody>
          <a:bodyPr wrap="square">
            <a:spAutoFit/>
          </a:bodyPr>
          <a:lstStyle/>
          <a:p>
            <a:r>
              <a:rPr lang="fr-FR" sz="1100" dirty="0" err="1">
                <a:ea typeface="Times New Roman" charset="0"/>
                <a:cs typeface="Times New Roman" charset="0"/>
              </a:rPr>
              <a:t>Linkedin.com</a:t>
            </a:r>
            <a:r>
              <a:rPr lang="fr-FR" sz="1100" dirty="0">
                <a:ea typeface="Times New Roman" charset="0"/>
                <a:cs typeface="Times New Roman" charset="0"/>
              </a:rPr>
              <a:t>/Moi</a:t>
            </a:r>
          </a:p>
        </p:txBody>
      </p:sp>
      <p:pic>
        <p:nvPicPr>
          <p:cNvPr id="64" name="Image 63">
            <a:extLst>
              <a:ext uri="{FF2B5EF4-FFF2-40B4-BE49-F238E27FC236}">
                <a16:creationId xmlns:a16="http://schemas.microsoft.com/office/drawing/2014/main" id="{CF2F42C1-C380-4348-925C-3198B39C7510}"/>
              </a:ext>
            </a:extLst>
          </p:cNvPr>
          <p:cNvPicPr>
            <a:picLocks noChangeAspect="1"/>
          </p:cNvPicPr>
          <p:nvPr/>
        </p:nvPicPr>
        <p:blipFill>
          <a:blip r:embed="rId6"/>
          <a:stretch>
            <a:fillRect/>
          </a:stretch>
        </p:blipFill>
        <p:spPr>
          <a:xfrm>
            <a:off x="5743518" y="1536791"/>
            <a:ext cx="152400" cy="152400"/>
          </a:xfrm>
          <a:prstGeom prst="rect">
            <a:avLst/>
          </a:prstGeom>
        </p:spPr>
      </p:pic>
      <p:sp>
        <p:nvSpPr>
          <p:cNvPr id="65" name="Rectangle 64">
            <a:extLst>
              <a:ext uri="{FF2B5EF4-FFF2-40B4-BE49-F238E27FC236}">
                <a16:creationId xmlns:a16="http://schemas.microsoft.com/office/drawing/2014/main" id="{7BF4AD54-3937-5C44-91DE-0710C4DAC264}"/>
              </a:ext>
            </a:extLst>
          </p:cNvPr>
          <p:cNvSpPr/>
          <p:nvPr/>
        </p:nvSpPr>
        <p:spPr>
          <a:xfrm>
            <a:off x="5880187" y="1738528"/>
            <a:ext cx="1392154" cy="261610"/>
          </a:xfrm>
          <a:prstGeom prst="rect">
            <a:avLst/>
          </a:prstGeom>
        </p:spPr>
        <p:txBody>
          <a:bodyPr wrap="square">
            <a:spAutoFit/>
          </a:bodyPr>
          <a:lstStyle/>
          <a:p>
            <a:r>
              <a:rPr lang="fr-FR" sz="1100" dirty="0" err="1">
                <a:ea typeface="Times New Roman" charset="0"/>
                <a:cs typeface="Times New Roman" charset="0"/>
              </a:rPr>
              <a:t>Facebook.com</a:t>
            </a:r>
            <a:r>
              <a:rPr lang="fr-FR" sz="1100" dirty="0">
                <a:ea typeface="Times New Roman" charset="0"/>
                <a:cs typeface="Times New Roman" charset="0"/>
              </a:rPr>
              <a:t>/Moi</a:t>
            </a:r>
          </a:p>
        </p:txBody>
      </p:sp>
      <p:pic>
        <p:nvPicPr>
          <p:cNvPr id="67" name="Image 66">
            <a:extLst>
              <a:ext uri="{FF2B5EF4-FFF2-40B4-BE49-F238E27FC236}">
                <a16:creationId xmlns:a16="http://schemas.microsoft.com/office/drawing/2014/main" id="{43A14641-80B2-354A-82A9-73C3DA291E91}"/>
              </a:ext>
            </a:extLst>
          </p:cNvPr>
          <p:cNvPicPr>
            <a:picLocks noChangeAspect="1"/>
          </p:cNvPicPr>
          <p:nvPr/>
        </p:nvPicPr>
        <p:blipFill>
          <a:blip r:embed="rId7"/>
          <a:stretch>
            <a:fillRect/>
          </a:stretch>
        </p:blipFill>
        <p:spPr>
          <a:xfrm>
            <a:off x="5743518" y="1806467"/>
            <a:ext cx="152400" cy="152400"/>
          </a:xfrm>
          <a:prstGeom prst="rect">
            <a:avLst/>
          </a:prstGeom>
        </p:spPr>
      </p:pic>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8658028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657</Words>
  <Application>Microsoft Macintosh PowerPoint</Application>
  <PresentationFormat>Personnalisé</PresentationFormat>
  <Paragraphs>68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39</cp:revision>
  <dcterms:created xsi:type="dcterms:W3CDTF">2017-01-23T13:13:08Z</dcterms:created>
  <dcterms:modified xsi:type="dcterms:W3CDTF">2022-01-19T23:52:07Z</dcterms:modified>
</cp:coreProperties>
</file>