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2" r:id="rId2"/>
    <p:sldId id="259" r:id="rId3"/>
  </p:sldIdLst>
  <p:sldSz cx="6858000" cy="9906000" type="A4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Semibold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43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orient="horz" pos="6046" userDrawn="1">
          <p15:clr>
            <a:srgbClr val="A4A3A4"/>
          </p15:clr>
        </p15:guide>
        <p15:guide id="5" pos="4110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955"/>
    <a:srgbClr val="E6E6E6"/>
    <a:srgbClr val="FED4A4"/>
    <a:srgbClr val="32ABDA"/>
    <a:srgbClr val="FDEBEC"/>
    <a:srgbClr val="2F3B7D"/>
    <a:srgbClr val="FFD966"/>
    <a:srgbClr val="00B0F0"/>
    <a:srgbClr val="355CB2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95597" autoAdjust="0"/>
  </p:normalViewPr>
  <p:slideViewPr>
    <p:cSldViewPr snapToGrid="0" snapToObjects="1">
      <p:cViewPr>
        <p:scale>
          <a:sx n="75" d="100"/>
          <a:sy n="75" d="100"/>
        </p:scale>
        <p:origin x="3936" y="600"/>
      </p:cViewPr>
      <p:guideLst>
        <p:guide orient="horz" pos="3143"/>
        <p:guide pos="164"/>
        <p:guide orient="horz" pos="6046"/>
        <p:guide pos="4110"/>
        <p:guide pos="2160"/>
        <p:guide orient="horz" pos="1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1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8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4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11CC-7445-5145-852D-B0038F48026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Прямая соединительная линия 4">
            <a:extLst>
              <a:ext uri="{FF2B5EF4-FFF2-40B4-BE49-F238E27FC236}">
                <a16:creationId xmlns:a16="http://schemas.microsoft.com/office/drawing/2014/main" id="{ADF89580-CD9D-5945-AB03-450335F9A9D6}"/>
              </a:ext>
            </a:extLst>
          </p:cNvPr>
          <p:cNvCxnSpPr>
            <a:cxnSpLocks/>
          </p:cNvCxnSpPr>
          <p:nvPr/>
        </p:nvCxnSpPr>
        <p:spPr>
          <a:xfrm flipH="1">
            <a:off x="2379306" y="1524320"/>
            <a:ext cx="4478694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0"/>
            <a:ext cx="2492375" cy="99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97539" y="2208471"/>
            <a:ext cx="0" cy="209567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8293" y="314560"/>
            <a:ext cx="249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Hallend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293" y="863588"/>
            <a:ext cx="2252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9F795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9F795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 recherché</a:t>
            </a:r>
            <a:endParaRPr kumimoji="0" lang="uk-UA" sz="1000" b="1" i="0" u="none" strike="noStrike" kern="1200" cap="none" spc="0" normalizeH="0" baseline="0" noProof="0" dirty="0">
              <a:ln>
                <a:noFill/>
              </a:ln>
              <a:solidFill>
                <a:srgbClr val="9F795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25860" y="2573413"/>
            <a:ext cx="143359" cy="143359"/>
          </a:xfrm>
          <a:prstGeom prst="ellipse">
            <a:avLst/>
          </a:prstGeom>
          <a:solidFill>
            <a:srgbClr val="9F795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25860" y="3618483"/>
            <a:ext cx="143359" cy="143359"/>
          </a:xfrm>
          <a:prstGeom prst="ellipse">
            <a:avLst/>
          </a:prstGeom>
          <a:solidFill>
            <a:srgbClr val="9F795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9400" y="1767477"/>
            <a:ext cx="18911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F795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9F795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9988" y="2405027"/>
            <a:ext cx="6076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2015 2016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77422" y="2098019"/>
            <a:ext cx="305515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Diplôme</a:t>
            </a:r>
            <a:b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Nom de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l’université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ville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Nullam faucibus augue id velit luctus maximus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9988" y="3450097"/>
            <a:ext cx="6076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2015 2016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77422" y="3143089"/>
            <a:ext cx="305515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Diplôme</a:t>
            </a:r>
            <a:b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Nom de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l’université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ville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Nullam faucibus augue id velit luctus maximus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>
            <a:off x="3397540" y="5021058"/>
            <a:ext cx="0" cy="3161147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3321884" y="5395233"/>
            <a:ext cx="143359" cy="143359"/>
          </a:xfrm>
          <a:prstGeom prst="ellipse">
            <a:avLst/>
          </a:prstGeom>
          <a:solidFill>
            <a:srgbClr val="9F795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321884" y="6431070"/>
            <a:ext cx="143359" cy="143359"/>
          </a:xfrm>
          <a:prstGeom prst="ellipse">
            <a:avLst/>
          </a:prstGeom>
          <a:solidFill>
            <a:srgbClr val="9F795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93279" y="4543997"/>
            <a:ext cx="24234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F795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9F795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09988" y="5226847"/>
            <a:ext cx="6076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2015 2016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77422" y="4910606"/>
            <a:ext cx="3055153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b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Entreprise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Ville</a:t>
            </a:r>
          </a:p>
          <a:p>
            <a:pPr marL="0" marR="0" lvl="0" indent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Nullam faucibus augue id velit luctus maximus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09988" y="6262684"/>
            <a:ext cx="6076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2015 2016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577422" y="5955676"/>
            <a:ext cx="3055153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b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Entreprise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Ville</a:t>
            </a:r>
          </a:p>
          <a:p>
            <a:pPr marL="0" marR="0" lvl="0" indent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Nullam faucibus augue id velit luctus maximus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4" name="Овал 53"/>
          <p:cNvSpPr/>
          <p:nvPr/>
        </p:nvSpPr>
        <p:spPr>
          <a:xfrm>
            <a:off x="3317681" y="7525215"/>
            <a:ext cx="143359" cy="143359"/>
          </a:xfrm>
          <a:prstGeom prst="ellipse">
            <a:avLst/>
          </a:prstGeom>
          <a:solidFill>
            <a:srgbClr val="9F795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09988" y="7356829"/>
            <a:ext cx="6076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2015 2016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88776" y="7049821"/>
            <a:ext cx="3055153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b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Entreprise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Ville</a:t>
            </a:r>
          </a:p>
          <a:p>
            <a:pPr marL="0" marR="0" lvl="0" indent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Nullam faucibus augue id velit luctus maximus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CAB854-B4B1-B54F-818D-56046B74A3BD}"/>
              </a:ext>
            </a:extLst>
          </p:cNvPr>
          <p:cNvGrpSpPr/>
          <p:nvPr/>
        </p:nvGrpSpPr>
        <p:grpSpPr>
          <a:xfrm>
            <a:off x="329517" y="2028465"/>
            <a:ext cx="2176168" cy="1846925"/>
            <a:chOff x="329517" y="2159093"/>
            <a:chExt cx="2176168" cy="184692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2FE494-956B-6546-BA35-AE9994CF3EE4}"/>
                </a:ext>
              </a:extLst>
            </p:cNvPr>
            <p:cNvGrpSpPr/>
            <p:nvPr/>
          </p:nvGrpSpPr>
          <p:grpSpPr>
            <a:xfrm>
              <a:off x="329517" y="2560065"/>
              <a:ext cx="2176168" cy="1445953"/>
              <a:chOff x="329517" y="2560065"/>
              <a:chExt cx="2176168" cy="1445953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617484" y="2560065"/>
                <a:ext cx="18753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000 111 333</a:t>
                </a:r>
              </a:p>
            </p:txBody>
          </p:sp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39777" y="2585544"/>
                <a:ext cx="201613" cy="195263"/>
              </a:xfrm>
              <a:custGeom>
                <a:avLst/>
                <a:gdLst>
                  <a:gd name="T0" fmla="*/ 2036 w 2135"/>
                  <a:gd name="T1" fmla="*/ 1596 h 2064"/>
                  <a:gd name="T2" fmla="*/ 1956 w 2135"/>
                  <a:gd name="T3" fmla="*/ 1543 h 2064"/>
                  <a:gd name="T4" fmla="*/ 1951 w 2135"/>
                  <a:gd name="T5" fmla="*/ 526 h 2064"/>
                  <a:gd name="T6" fmla="*/ 1069 w 2135"/>
                  <a:gd name="T7" fmla="*/ 20 h 2064"/>
                  <a:gd name="T8" fmla="*/ 1035 w 2135"/>
                  <a:gd name="T9" fmla="*/ 54 h 2064"/>
                  <a:gd name="T10" fmla="*/ 1069 w 2135"/>
                  <a:gd name="T11" fmla="*/ 88 h 2064"/>
                  <a:gd name="T12" fmla="*/ 1890 w 2135"/>
                  <a:gd name="T13" fmla="*/ 559 h 2064"/>
                  <a:gd name="T14" fmla="*/ 1899 w 2135"/>
                  <a:gd name="T15" fmla="*/ 1505 h 2064"/>
                  <a:gd name="T16" fmla="*/ 1621 w 2135"/>
                  <a:gd name="T17" fmla="*/ 1319 h 2064"/>
                  <a:gd name="T18" fmla="*/ 1459 w 2135"/>
                  <a:gd name="T19" fmla="*/ 1346 h 2064"/>
                  <a:gd name="T20" fmla="*/ 1338 w 2135"/>
                  <a:gd name="T21" fmla="*/ 1501 h 2064"/>
                  <a:gd name="T22" fmla="*/ 1272 w 2135"/>
                  <a:gd name="T23" fmla="*/ 1515 h 2064"/>
                  <a:gd name="T24" fmla="*/ 1249 w 2135"/>
                  <a:gd name="T25" fmla="*/ 1502 h 2064"/>
                  <a:gd name="T26" fmla="*/ 887 w 2135"/>
                  <a:gd name="T27" fmla="*/ 1218 h 2064"/>
                  <a:gd name="T28" fmla="*/ 603 w 2135"/>
                  <a:gd name="T29" fmla="*/ 856 h 2064"/>
                  <a:gd name="T30" fmla="*/ 590 w 2135"/>
                  <a:gd name="T31" fmla="*/ 833 h 2064"/>
                  <a:gd name="T32" fmla="*/ 604 w 2135"/>
                  <a:gd name="T33" fmla="*/ 767 h 2064"/>
                  <a:gd name="T34" fmla="*/ 759 w 2135"/>
                  <a:gd name="T35" fmla="*/ 646 h 2064"/>
                  <a:gd name="T36" fmla="*/ 786 w 2135"/>
                  <a:gd name="T37" fmla="*/ 484 h 2064"/>
                  <a:gd name="T38" fmla="*/ 509 w 2135"/>
                  <a:gd name="T39" fmla="*/ 70 h 2064"/>
                  <a:gd name="T40" fmla="*/ 347 w 2135"/>
                  <a:gd name="T41" fmla="*/ 33 h 2064"/>
                  <a:gd name="T42" fmla="*/ 173 w 2135"/>
                  <a:gd name="T43" fmla="*/ 137 h 2064"/>
                  <a:gd name="T44" fmla="*/ 62 w 2135"/>
                  <a:gd name="T45" fmla="*/ 282 h 2064"/>
                  <a:gd name="T46" fmla="*/ 625 w 2135"/>
                  <a:gd name="T47" fmla="*/ 1480 h 2064"/>
                  <a:gd name="T48" fmla="*/ 1276 w 2135"/>
                  <a:gd name="T49" fmla="*/ 1968 h 2064"/>
                  <a:gd name="T50" fmla="*/ 474 w 2135"/>
                  <a:gd name="T51" fmla="*/ 1783 h 2064"/>
                  <a:gd name="T52" fmla="*/ 118 w 2135"/>
                  <a:gd name="T53" fmla="*/ 1040 h 2064"/>
                  <a:gd name="T54" fmla="*/ 84 w 2135"/>
                  <a:gd name="T55" fmla="*/ 1006 h 2064"/>
                  <a:gd name="T56" fmla="*/ 50 w 2135"/>
                  <a:gd name="T57" fmla="*/ 1040 h 2064"/>
                  <a:gd name="T58" fmla="*/ 1069 w 2135"/>
                  <a:gd name="T59" fmla="*/ 2060 h 2064"/>
                  <a:gd name="T60" fmla="*/ 1380 w 2135"/>
                  <a:gd name="T61" fmla="*/ 2011 h 2064"/>
                  <a:gd name="T62" fmla="*/ 1663 w 2135"/>
                  <a:gd name="T63" fmla="*/ 2064 h 2064"/>
                  <a:gd name="T64" fmla="*/ 1823 w 2135"/>
                  <a:gd name="T65" fmla="*/ 2043 h 2064"/>
                  <a:gd name="T66" fmla="*/ 1968 w 2135"/>
                  <a:gd name="T67" fmla="*/ 1931 h 2064"/>
                  <a:gd name="T68" fmla="*/ 2072 w 2135"/>
                  <a:gd name="T69" fmla="*/ 1758 h 2064"/>
                  <a:gd name="T70" fmla="*/ 2036 w 2135"/>
                  <a:gd name="T71" fmla="*/ 1596 h 2064"/>
                  <a:gd name="T72" fmla="*/ 2013 w 2135"/>
                  <a:gd name="T73" fmla="*/ 1723 h 2064"/>
                  <a:gd name="T74" fmla="*/ 1909 w 2135"/>
                  <a:gd name="T75" fmla="*/ 1896 h 2064"/>
                  <a:gd name="T76" fmla="*/ 1805 w 2135"/>
                  <a:gd name="T77" fmla="*/ 1977 h 2064"/>
                  <a:gd name="T78" fmla="*/ 1399 w 2135"/>
                  <a:gd name="T79" fmla="*/ 1946 h 2064"/>
                  <a:gd name="T80" fmla="*/ 1390 w 2135"/>
                  <a:gd name="T81" fmla="*/ 1942 h 2064"/>
                  <a:gd name="T82" fmla="*/ 673 w 2135"/>
                  <a:gd name="T83" fmla="*/ 1432 h 2064"/>
                  <a:gd name="T84" fmla="*/ 128 w 2135"/>
                  <a:gd name="T85" fmla="*/ 300 h 2064"/>
                  <a:gd name="T86" fmla="*/ 209 w 2135"/>
                  <a:gd name="T87" fmla="*/ 196 h 2064"/>
                  <a:gd name="T88" fmla="*/ 382 w 2135"/>
                  <a:gd name="T89" fmla="*/ 92 h 2064"/>
                  <a:gd name="T90" fmla="*/ 452 w 2135"/>
                  <a:gd name="T91" fmla="*/ 107 h 2064"/>
                  <a:gd name="T92" fmla="*/ 603 w 2135"/>
                  <a:gd name="T93" fmla="*/ 333 h 2064"/>
                  <a:gd name="T94" fmla="*/ 729 w 2135"/>
                  <a:gd name="T95" fmla="*/ 522 h 2064"/>
                  <a:gd name="T96" fmla="*/ 717 w 2135"/>
                  <a:gd name="T97" fmla="*/ 592 h 2064"/>
                  <a:gd name="T98" fmla="*/ 562 w 2135"/>
                  <a:gd name="T99" fmla="*/ 713 h 2064"/>
                  <a:gd name="T100" fmla="*/ 530 w 2135"/>
                  <a:gd name="T101" fmla="*/ 866 h 2064"/>
                  <a:gd name="T102" fmla="*/ 543 w 2135"/>
                  <a:gd name="T103" fmla="*/ 889 h 2064"/>
                  <a:gd name="T104" fmla="*/ 839 w 2135"/>
                  <a:gd name="T105" fmla="*/ 1266 h 2064"/>
                  <a:gd name="T106" fmla="*/ 1216 w 2135"/>
                  <a:gd name="T107" fmla="*/ 1562 h 2064"/>
                  <a:gd name="T108" fmla="*/ 1238 w 2135"/>
                  <a:gd name="T109" fmla="*/ 1575 h 2064"/>
                  <a:gd name="T110" fmla="*/ 1392 w 2135"/>
                  <a:gd name="T111" fmla="*/ 1543 h 2064"/>
                  <a:gd name="T112" fmla="*/ 1513 w 2135"/>
                  <a:gd name="T113" fmla="*/ 1388 h 2064"/>
                  <a:gd name="T114" fmla="*/ 1583 w 2135"/>
                  <a:gd name="T115" fmla="*/ 1376 h 2064"/>
                  <a:gd name="T116" fmla="*/ 1997 w 2135"/>
                  <a:gd name="T117" fmla="*/ 1653 h 2064"/>
                  <a:gd name="T118" fmla="*/ 2013 w 2135"/>
                  <a:gd name="T119" fmla="*/ 1723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5" h="2064">
                    <a:moveTo>
                      <a:pt x="2036" y="1596"/>
                    </a:moveTo>
                    <a:cubicBezTo>
                      <a:pt x="1956" y="1543"/>
                      <a:pt x="1956" y="1543"/>
                      <a:pt x="1956" y="1543"/>
                    </a:cubicBezTo>
                    <a:cubicBezTo>
                      <a:pt x="2135" y="1227"/>
                      <a:pt x="2133" y="840"/>
                      <a:pt x="1951" y="526"/>
                    </a:cubicBezTo>
                    <a:cubicBezTo>
                      <a:pt x="1768" y="213"/>
                      <a:pt x="1432" y="20"/>
                      <a:pt x="1069" y="20"/>
                    </a:cubicBezTo>
                    <a:cubicBezTo>
                      <a:pt x="1050" y="20"/>
                      <a:pt x="1035" y="35"/>
                      <a:pt x="1035" y="54"/>
                    </a:cubicBezTo>
                    <a:cubicBezTo>
                      <a:pt x="1035" y="73"/>
                      <a:pt x="1050" y="88"/>
                      <a:pt x="1069" y="88"/>
                    </a:cubicBezTo>
                    <a:cubicBezTo>
                      <a:pt x="1407" y="88"/>
                      <a:pt x="1720" y="267"/>
                      <a:pt x="1890" y="559"/>
                    </a:cubicBezTo>
                    <a:cubicBezTo>
                      <a:pt x="2061" y="850"/>
                      <a:pt x="2064" y="1210"/>
                      <a:pt x="1899" y="1505"/>
                    </a:cubicBezTo>
                    <a:cubicBezTo>
                      <a:pt x="1621" y="1319"/>
                      <a:pt x="1621" y="1319"/>
                      <a:pt x="1621" y="1319"/>
                    </a:cubicBezTo>
                    <a:cubicBezTo>
                      <a:pt x="1568" y="1285"/>
                      <a:pt x="1498" y="1296"/>
                      <a:pt x="1459" y="1346"/>
                    </a:cubicBezTo>
                    <a:cubicBezTo>
                      <a:pt x="1338" y="1501"/>
                      <a:pt x="1338" y="1501"/>
                      <a:pt x="1338" y="1501"/>
                    </a:cubicBezTo>
                    <a:cubicBezTo>
                      <a:pt x="1323" y="1521"/>
                      <a:pt x="1294" y="1527"/>
                      <a:pt x="1272" y="1515"/>
                    </a:cubicBezTo>
                    <a:cubicBezTo>
                      <a:pt x="1249" y="1502"/>
                      <a:pt x="1249" y="1502"/>
                      <a:pt x="1249" y="1502"/>
                    </a:cubicBezTo>
                    <a:cubicBezTo>
                      <a:pt x="1173" y="1461"/>
                      <a:pt x="1078" y="1409"/>
                      <a:pt x="887" y="1218"/>
                    </a:cubicBezTo>
                    <a:cubicBezTo>
                      <a:pt x="696" y="1027"/>
                      <a:pt x="645" y="932"/>
                      <a:pt x="603" y="856"/>
                    </a:cubicBezTo>
                    <a:cubicBezTo>
                      <a:pt x="590" y="833"/>
                      <a:pt x="590" y="833"/>
                      <a:pt x="590" y="833"/>
                    </a:cubicBezTo>
                    <a:cubicBezTo>
                      <a:pt x="578" y="811"/>
                      <a:pt x="584" y="782"/>
                      <a:pt x="604" y="767"/>
                    </a:cubicBezTo>
                    <a:cubicBezTo>
                      <a:pt x="759" y="646"/>
                      <a:pt x="759" y="646"/>
                      <a:pt x="759" y="646"/>
                    </a:cubicBezTo>
                    <a:cubicBezTo>
                      <a:pt x="809" y="607"/>
                      <a:pt x="820" y="537"/>
                      <a:pt x="786" y="484"/>
                    </a:cubicBezTo>
                    <a:cubicBezTo>
                      <a:pt x="509" y="70"/>
                      <a:pt x="509" y="70"/>
                      <a:pt x="509" y="70"/>
                    </a:cubicBezTo>
                    <a:cubicBezTo>
                      <a:pt x="473" y="16"/>
                      <a:pt x="402" y="0"/>
                      <a:pt x="347" y="33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19" y="169"/>
                      <a:pt x="79" y="221"/>
                      <a:pt x="62" y="282"/>
                    </a:cubicBezTo>
                    <a:cubicBezTo>
                      <a:pt x="0" y="509"/>
                      <a:pt x="47" y="902"/>
                      <a:pt x="625" y="1480"/>
                    </a:cubicBezTo>
                    <a:cubicBezTo>
                      <a:pt x="877" y="1732"/>
                      <a:pt x="1093" y="1883"/>
                      <a:pt x="1276" y="1968"/>
                    </a:cubicBezTo>
                    <a:cubicBezTo>
                      <a:pt x="995" y="2032"/>
                      <a:pt x="699" y="1964"/>
                      <a:pt x="474" y="1783"/>
                    </a:cubicBezTo>
                    <a:cubicBezTo>
                      <a:pt x="248" y="1602"/>
                      <a:pt x="117" y="1329"/>
                      <a:pt x="118" y="1040"/>
                    </a:cubicBezTo>
                    <a:cubicBezTo>
                      <a:pt x="118" y="1021"/>
                      <a:pt x="103" y="1006"/>
                      <a:pt x="84" y="1006"/>
                    </a:cubicBezTo>
                    <a:cubicBezTo>
                      <a:pt x="65" y="1006"/>
                      <a:pt x="50" y="1021"/>
                      <a:pt x="50" y="1040"/>
                    </a:cubicBezTo>
                    <a:cubicBezTo>
                      <a:pt x="50" y="1603"/>
                      <a:pt x="506" y="2059"/>
                      <a:pt x="1069" y="2060"/>
                    </a:cubicBezTo>
                    <a:cubicBezTo>
                      <a:pt x="1175" y="2060"/>
                      <a:pt x="1279" y="2043"/>
                      <a:pt x="1380" y="2011"/>
                    </a:cubicBezTo>
                    <a:cubicBezTo>
                      <a:pt x="1470" y="2045"/>
                      <a:pt x="1566" y="2063"/>
                      <a:pt x="1663" y="2064"/>
                    </a:cubicBezTo>
                    <a:cubicBezTo>
                      <a:pt x="1717" y="2064"/>
                      <a:pt x="1771" y="2057"/>
                      <a:pt x="1823" y="2043"/>
                    </a:cubicBezTo>
                    <a:cubicBezTo>
                      <a:pt x="1884" y="2026"/>
                      <a:pt x="1936" y="1986"/>
                      <a:pt x="1968" y="1931"/>
                    </a:cubicBezTo>
                    <a:cubicBezTo>
                      <a:pt x="2072" y="1758"/>
                      <a:pt x="2072" y="1758"/>
                      <a:pt x="2072" y="1758"/>
                    </a:cubicBezTo>
                    <a:cubicBezTo>
                      <a:pt x="2105" y="1703"/>
                      <a:pt x="2089" y="1631"/>
                      <a:pt x="2036" y="1596"/>
                    </a:cubicBezTo>
                    <a:close/>
                    <a:moveTo>
                      <a:pt x="2013" y="1723"/>
                    </a:moveTo>
                    <a:cubicBezTo>
                      <a:pt x="1909" y="1896"/>
                      <a:pt x="1909" y="1896"/>
                      <a:pt x="1909" y="1896"/>
                    </a:cubicBezTo>
                    <a:cubicBezTo>
                      <a:pt x="1886" y="1936"/>
                      <a:pt x="1849" y="1965"/>
                      <a:pt x="1805" y="1977"/>
                    </a:cubicBezTo>
                    <a:cubicBezTo>
                      <a:pt x="1706" y="2005"/>
                      <a:pt x="1571" y="2008"/>
                      <a:pt x="1399" y="1946"/>
                    </a:cubicBezTo>
                    <a:cubicBezTo>
                      <a:pt x="1396" y="1944"/>
                      <a:pt x="1393" y="1943"/>
                      <a:pt x="1390" y="1942"/>
                    </a:cubicBezTo>
                    <a:cubicBezTo>
                      <a:pt x="1199" y="1871"/>
                      <a:pt x="961" y="1720"/>
                      <a:pt x="673" y="1432"/>
                    </a:cubicBezTo>
                    <a:cubicBezTo>
                      <a:pt x="118" y="877"/>
                      <a:pt x="70" y="510"/>
                      <a:pt x="128" y="300"/>
                    </a:cubicBezTo>
                    <a:cubicBezTo>
                      <a:pt x="140" y="256"/>
                      <a:pt x="169" y="219"/>
                      <a:pt x="209" y="196"/>
                    </a:cubicBezTo>
                    <a:cubicBezTo>
                      <a:pt x="382" y="92"/>
                      <a:pt x="382" y="92"/>
                      <a:pt x="382" y="92"/>
                    </a:cubicBezTo>
                    <a:cubicBezTo>
                      <a:pt x="406" y="77"/>
                      <a:pt x="437" y="84"/>
                      <a:pt x="452" y="107"/>
                    </a:cubicBezTo>
                    <a:cubicBezTo>
                      <a:pt x="603" y="333"/>
                      <a:pt x="603" y="333"/>
                      <a:pt x="603" y="333"/>
                    </a:cubicBezTo>
                    <a:cubicBezTo>
                      <a:pt x="729" y="522"/>
                      <a:pt x="729" y="522"/>
                      <a:pt x="729" y="522"/>
                    </a:cubicBezTo>
                    <a:cubicBezTo>
                      <a:pt x="744" y="545"/>
                      <a:pt x="739" y="575"/>
                      <a:pt x="717" y="592"/>
                    </a:cubicBezTo>
                    <a:cubicBezTo>
                      <a:pt x="562" y="713"/>
                      <a:pt x="562" y="713"/>
                      <a:pt x="562" y="713"/>
                    </a:cubicBezTo>
                    <a:cubicBezTo>
                      <a:pt x="515" y="749"/>
                      <a:pt x="501" y="815"/>
                      <a:pt x="530" y="866"/>
                    </a:cubicBezTo>
                    <a:cubicBezTo>
                      <a:pt x="543" y="889"/>
                      <a:pt x="543" y="889"/>
                      <a:pt x="543" y="889"/>
                    </a:cubicBezTo>
                    <a:cubicBezTo>
                      <a:pt x="586" y="969"/>
                      <a:pt x="641" y="1068"/>
                      <a:pt x="839" y="1266"/>
                    </a:cubicBezTo>
                    <a:cubicBezTo>
                      <a:pt x="1037" y="1464"/>
                      <a:pt x="1136" y="1519"/>
                      <a:pt x="1216" y="1562"/>
                    </a:cubicBezTo>
                    <a:cubicBezTo>
                      <a:pt x="1238" y="1575"/>
                      <a:pt x="1238" y="1575"/>
                      <a:pt x="1238" y="1575"/>
                    </a:cubicBezTo>
                    <a:cubicBezTo>
                      <a:pt x="1290" y="1604"/>
                      <a:pt x="1356" y="1590"/>
                      <a:pt x="1392" y="1543"/>
                    </a:cubicBezTo>
                    <a:cubicBezTo>
                      <a:pt x="1513" y="1388"/>
                      <a:pt x="1513" y="1388"/>
                      <a:pt x="1513" y="1388"/>
                    </a:cubicBezTo>
                    <a:cubicBezTo>
                      <a:pt x="1529" y="1366"/>
                      <a:pt x="1560" y="1361"/>
                      <a:pt x="1583" y="1376"/>
                    </a:cubicBezTo>
                    <a:cubicBezTo>
                      <a:pt x="1997" y="1653"/>
                      <a:pt x="1997" y="1653"/>
                      <a:pt x="1997" y="1653"/>
                    </a:cubicBezTo>
                    <a:cubicBezTo>
                      <a:pt x="2021" y="1668"/>
                      <a:pt x="2028" y="1699"/>
                      <a:pt x="2013" y="1723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617484" y="2852303"/>
                <a:ext cx="187536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example@email.com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617484" y="3159930"/>
                <a:ext cx="187536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/add</a:t>
                </a:r>
              </a:p>
            </p:txBody>
          </p:sp>
          <p:grpSp>
            <p:nvGrpSpPr>
              <p:cNvPr id="80" name="Group 8"/>
              <p:cNvGrpSpPr>
                <a:grpSpLocks noChangeAspect="1"/>
              </p:cNvGrpSpPr>
              <p:nvPr/>
            </p:nvGrpSpPr>
            <p:grpSpPr bwMode="auto">
              <a:xfrm flipH="1">
                <a:off x="329517" y="2903759"/>
                <a:ext cx="222132" cy="158698"/>
                <a:chOff x="-1561" y="-16"/>
                <a:chExt cx="991" cy="708"/>
              </a:xfrm>
              <a:solidFill>
                <a:schemeClr val="bg2">
                  <a:lumMod val="10000"/>
                </a:schemeClr>
              </a:solidFill>
            </p:grpSpPr>
            <p:sp>
              <p:nvSpPr>
                <p:cNvPr id="82" name="Freeform 9"/>
                <p:cNvSpPr>
                  <a:spLocks/>
                </p:cNvSpPr>
                <p:nvPr/>
              </p:nvSpPr>
              <p:spPr bwMode="auto">
                <a:xfrm>
                  <a:off x="-961" y="322"/>
                  <a:ext cx="223" cy="209"/>
                </a:xfrm>
                <a:custGeom>
                  <a:avLst/>
                  <a:gdLst>
                    <a:gd name="T0" fmla="*/ 25 w 28"/>
                    <a:gd name="T1" fmla="*/ 26 h 26"/>
                    <a:gd name="T2" fmla="*/ 24 w 28"/>
                    <a:gd name="T3" fmla="*/ 25 h 26"/>
                    <a:gd name="T4" fmla="*/ 1 w 28"/>
                    <a:gd name="T5" fmla="*/ 4 h 26"/>
                    <a:gd name="T6" fmla="*/ 1 w 28"/>
                    <a:gd name="T7" fmla="*/ 1 h 26"/>
                    <a:gd name="T8" fmla="*/ 4 w 28"/>
                    <a:gd name="T9" fmla="*/ 1 h 26"/>
                    <a:gd name="T10" fmla="*/ 27 w 28"/>
                    <a:gd name="T11" fmla="*/ 23 h 26"/>
                    <a:gd name="T12" fmla="*/ 27 w 28"/>
                    <a:gd name="T13" fmla="*/ 25 h 26"/>
                    <a:gd name="T14" fmla="*/ 25 w 28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6">
                      <a:moveTo>
                        <a:pt x="25" y="26"/>
                      </a:moveTo>
                      <a:cubicBezTo>
                        <a:pt x="25" y="26"/>
                        <a:pt x="24" y="26"/>
                        <a:pt x="24" y="2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8" y="25"/>
                        <a:pt x="27" y="25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/>
              </p:nvSpPr>
              <p:spPr bwMode="auto">
                <a:xfrm>
                  <a:off x="-1393" y="322"/>
                  <a:ext cx="224" cy="209"/>
                </a:xfrm>
                <a:custGeom>
                  <a:avLst/>
                  <a:gdLst>
                    <a:gd name="T0" fmla="*/ 3 w 28"/>
                    <a:gd name="T1" fmla="*/ 26 h 26"/>
                    <a:gd name="T2" fmla="*/ 1 w 28"/>
                    <a:gd name="T3" fmla="*/ 25 h 26"/>
                    <a:gd name="T4" fmla="*/ 1 w 28"/>
                    <a:gd name="T5" fmla="*/ 23 h 26"/>
                    <a:gd name="T6" fmla="*/ 24 w 28"/>
                    <a:gd name="T7" fmla="*/ 1 h 26"/>
                    <a:gd name="T8" fmla="*/ 27 w 28"/>
                    <a:gd name="T9" fmla="*/ 1 h 26"/>
                    <a:gd name="T10" fmla="*/ 27 w 28"/>
                    <a:gd name="T11" fmla="*/ 4 h 26"/>
                    <a:gd name="T12" fmla="*/ 4 w 28"/>
                    <a:gd name="T13" fmla="*/ 25 h 26"/>
                    <a:gd name="T14" fmla="*/ 3 w 28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6">
                      <a:moveTo>
                        <a:pt x="3" y="26"/>
                      </a:moveTo>
                      <a:cubicBezTo>
                        <a:pt x="2" y="26"/>
                        <a:pt x="2" y="26"/>
                        <a:pt x="1" y="25"/>
                      </a:cubicBezTo>
                      <a:cubicBezTo>
                        <a:pt x="0" y="25"/>
                        <a:pt x="0" y="23"/>
                        <a:pt x="1" y="23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0"/>
                        <a:pt x="26" y="0"/>
                        <a:pt x="27" y="1"/>
                      </a:cubicBezTo>
                      <a:cubicBezTo>
                        <a:pt x="28" y="2"/>
                        <a:pt x="28" y="3"/>
                        <a:pt x="27" y="4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6"/>
                        <a:pt x="3" y="26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11"/>
                <p:cNvSpPr>
                  <a:spLocks noEditPoints="1"/>
                </p:cNvSpPr>
                <p:nvPr/>
              </p:nvSpPr>
              <p:spPr bwMode="auto">
                <a:xfrm>
                  <a:off x="-1561" y="-16"/>
                  <a:ext cx="991" cy="708"/>
                </a:xfrm>
                <a:custGeom>
                  <a:avLst/>
                  <a:gdLst>
                    <a:gd name="T0" fmla="*/ 114 w 124"/>
                    <a:gd name="T1" fmla="*/ 88 h 88"/>
                    <a:gd name="T2" fmla="*/ 10 w 124"/>
                    <a:gd name="T3" fmla="*/ 88 h 88"/>
                    <a:gd name="T4" fmla="*/ 0 w 124"/>
                    <a:gd name="T5" fmla="*/ 78 h 88"/>
                    <a:gd name="T6" fmla="*/ 0 w 124"/>
                    <a:gd name="T7" fmla="*/ 10 h 88"/>
                    <a:gd name="T8" fmla="*/ 10 w 124"/>
                    <a:gd name="T9" fmla="*/ 0 h 88"/>
                    <a:gd name="T10" fmla="*/ 114 w 124"/>
                    <a:gd name="T11" fmla="*/ 0 h 88"/>
                    <a:gd name="T12" fmla="*/ 124 w 124"/>
                    <a:gd name="T13" fmla="*/ 10 h 88"/>
                    <a:gd name="T14" fmla="*/ 124 w 124"/>
                    <a:gd name="T15" fmla="*/ 78 h 88"/>
                    <a:gd name="T16" fmla="*/ 114 w 124"/>
                    <a:gd name="T17" fmla="*/ 88 h 88"/>
                    <a:gd name="T18" fmla="*/ 10 w 124"/>
                    <a:gd name="T19" fmla="*/ 4 h 88"/>
                    <a:gd name="T20" fmla="*/ 4 w 124"/>
                    <a:gd name="T21" fmla="*/ 10 h 88"/>
                    <a:gd name="T22" fmla="*/ 4 w 124"/>
                    <a:gd name="T23" fmla="*/ 78 h 88"/>
                    <a:gd name="T24" fmla="*/ 10 w 124"/>
                    <a:gd name="T25" fmla="*/ 84 h 88"/>
                    <a:gd name="T26" fmla="*/ 114 w 124"/>
                    <a:gd name="T27" fmla="*/ 84 h 88"/>
                    <a:gd name="T28" fmla="*/ 120 w 124"/>
                    <a:gd name="T29" fmla="*/ 78 h 88"/>
                    <a:gd name="T30" fmla="*/ 120 w 124"/>
                    <a:gd name="T31" fmla="*/ 10 h 88"/>
                    <a:gd name="T32" fmla="*/ 114 w 124"/>
                    <a:gd name="T33" fmla="*/ 4 h 88"/>
                    <a:gd name="T34" fmla="*/ 10 w 124"/>
                    <a:gd name="T35" fmla="*/ 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88">
                      <a:moveTo>
                        <a:pt x="114" y="88"/>
                      </a:move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4" y="88"/>
                        <a:pt x="0" y="84"/>
                        <a:pt x="0" y="7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0" y="0"/>
                        <a:pt x="124" y="4"/>
                        <a:pt x="124" y="10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4" y="84"/>
                        <a:pt x="120" y="88"/>
                        <a:pt x="114" y="8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4" y="7"/>
                        <a:pt x="4" y="10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81"/>
                        <a:pt x="7" y="84"/>
                        <a:pt x="10" y="84"/>
                      </a:cubicBezTo>
                      <a:cubicBezTo>
                        <a:pt x="114" y="84"/>
                        <a:pt x="114" y="84"/>
                        <a:pt x="114" y="84"/>
                      </a:cubicBezTo>
                      <a:cubicBezTo>
                        <a:pt x="117" y="84"/>
                        <a:pt x="120" y="81"/>
                        <a:pt x="120" y="78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7"/>
                        <a:pt x="117" y="4"/>
                        <a:pt x="114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2"/>
                <p:cNvSpPr>
                  <a:spLocks/>
                </p:cNvSpPr>
                <p:nvPr/>
              </p:nvSpPr>
              <p:spPr bwMode="auto">
                <a:xfrm>
                  <a:off x="-1545" y="8"/>
                  <a:ext cx="959" cy="411"/>
                </a:xfrm>
                <a:custGeom>
                  <a:avLst/>
                  <a:gdLst>
                    <a:gd name="T0" fmla="*/ 60 w 120"/>
                    <a:gd name="T1" fmla="*/ 51 h 51"/>
                    <a:gd name="T2" fmla="*/ 53 w 120"/>
                    <a:gd name="T3" fmla="*/ 48 h 51"/>
                    <a:gd name="T4" fmla="*/ 1 w 120"/>
                    <a:gd name="T5" fmla="*/ 4 h 51"/>
                    <a:gd name="T6" fmla="*/ 1 w 120"/>
                    <a:gd name="T7" fmla="*/ 1 h 51"/>
                    <a:gd name="T8" fmla="*/ 4 w 120"/>
                    <a:gd name="T9" fmla="*/ 1 h 51"/>
                    <a:gd name="T10" fmla="*/ 55 w 120"/>
                    <a:gd name="T11" fmla="*/ 45 h 51"/>
                    <a:gd name="T12" fmla="*/ 65 w 120"/>
                    <a:gd name="T13" fmla="*/ 45 h 51"/>
                    <a:gd name="T14" fmla="*/ 116 w 120"/>
                    <a:gd name="T15" fmla="*/ 1 h 51"/>
                    <a:gd name="T16" fmla="*/ 119 w 120"/>
                    <a:gd name="T17" fmla="*/ 1 h 51"/>
                    <a:gd name="T18" fmla="*/ 119 w 120"/>
                    <a:gd name="T19" fmla="*/ 4 h 51"/>
                    <a:gd name="T20" fmla="*/ 67 w 120"/>
                    <a:gd name="T21" fmla="*/ 48 h 51"/>
                    <a:gd name="T22" fmla="*/ 60 w 120"/>
                    <a:gd name="T2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0" h="51">
                      <a:moveTo>
                        <a:pt x="60" y="51"/>
                      </a:moveTo>
                      <a:cubicBezTo>
                        <a:pt x="57" y="51"/>
                        <a:pt x="55" y="50"/>
                        <a:pt x="53" y="48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58" y="48"/>
                        <a:pt x="62" y="48"/>
                        <a:pt x="65" y="45"/>
                      </a:cubicBezTo>
                      <a:cubicBezTo>
                        <a:pt x="116" y="1"/>
                        <a:pt x="116" y="1"/>
                        <a:pt x="116" y="1"/>
                      </a:cubicBezTo>
                      <a:cubicBezTo>
                        <a:pt x="117" y="0"/>
                        <a:pt x="118" y="0"/>
                        <a:pt x="119" y="1"/>
                      </a:cubicBezTo>
                      <a:cubicBezTo>
                        <a:pt x="120" y="2"/>
                        <a:pt x="119" y="3"/>
                        <a:pt x="119" y="4"/>
                      </a:cubicBezTo>
                      <a:cubicBezTo>
                        <a:pt x="67" y="48"/>
                        <a:pt x="67" y="48"/>
                        <a:pt x="67" y="48"/>
                      </a:cubicBezTo>
                      <a:cubicBezTo>
                        <a:pt x="65" y="50"/>
                        <a:pt x="63" y="51"/>
                        <a:pt x="60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Прямоугольник 86"/>
              <p:cNvSpPr/>
              <p:nvPr/>
            </p:nvSpPr>
            <p:spPr>
              <a:xfrm>
                <a:off x="617484" y="3467557"/>
                <a:ext cx="188820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/add</a:t>
                </a:r>
              </a:p>
            </p:txBody>
          </p:sp>
          <p:sp>
            <p:nvSpPr>
              <p:cNvPr id="91" name="Freeform 16"/>
              <p:cNvSpPr>
                <a:spLocks/>
              </p:cNvSpPr>
              <p:nvPr/>
            </p:nvSpPr>
            <p:spPr bwMode="auto">
              <a:xfrm>
                <a:off x="352267" y="3202642"/>
                <a:ext cx="176632" cy="176187"/>
              </a:xfrm>
              <a:custGeom>
                <a:avLst/>
                <a:gdLst>
                  <a:gd name="T0" fmla="*/ 392 w 2048"/>
                  <a:gd name="T1" fmla="*/ 0 h 2048"/>
                  <a:gd name="T2" fmla="*/ 0 w 2048"/>
                  <a:gd name="T3" fmla="*/ 1656 h 2048"/>
                  <a:gd name="T4" fmla="*/ 1024 w 2048"/>
                  <a:gd name="T5" fmla="*/ 2048 h 2048"/>
                  <a:gd name="T6" fmla="*/ 1064 w 2048"/>
                  <a:gd name="T7" fmla="*/ 1698 h 2048"/>
                  <a:gd name="T8" fmla="*/ 984 w 2048"/>
                  <a:gd name="T9" fmla="*/ 1698 h 2048"/>
                  <a:gd name="T10" fmla="*/ 392 w 2048"/>
                  <a:gd name="T11" fmla="*/ 1968 h 2048"/>
                  <a:gd name="T12" fmla="*/ 80 w 2048"/>
                  <a:gd name="T13" fmla="*/ 392 h 2048"/>
                  <a:gd name="T14" fmla="*/ 1656 w 2048"/>
                  <a:gd name="T15" fmla="*/ 80 h 2048"/>
                  <a:gd name="T16" fmla="*/ 1968 w 2048"/>
                  <a:gd name="T17" fmla="*/ 1656 h 2048"/>
                  <a:gd name="T18" fmla="*/ 1400 w 2048"/>
                  <a:gd name="T19" fmla="*/ 1968 h 2048"/>
                  <a:gd name="T20" fmla="*/ 1632 w 2048"/>
                  <a:gd name="T21" fmla="*/ 1262 h 2048"/>
                  <a:gd name="T22" fmla="*/ 1700 w 2048"/>
                  <a:gd name="T23" fmla="*/ 940 h 2048"/>
                  <a:gd name="T24" fmla="*/ 1661 w 2048"/>
                  <a:gd name="T25" fmla="*/ 896 h 2048"/>
                  <a:gd name="T26" fmla="*/ 1400 w 2048"/>
                  <a:gd name="T27" fmla="*/ 746 h 2048"/>
                  <a:gd name="T28" fmla="*/ 1659 w 2048"/>
                  <a:gd name="T29" fmla="*/ 709 h 2048"/>
                  <a:gd name="T30" fmla="*/ 1699 w 2048"/>
                  <a:gd name="T31" fmla="*/ 390 h 2048"/>
                  <a:gd name="T32" fmla="*/ 1361 w 2048"/>
                  <a:gd name="T33" fmla="*/ 350 h 2048"/>
                  <a:gd name="T34" fmla="*/ 984 w 2048"/>
                  <a:gd name="T35" fmla="*/ 730 h 2048"/>
                  <a:gd name="T36" fmla="*/ 788 w 2048"/>
                  <a:gd name="T37" fmla="*/ 898 h 2048"/>
                  <a:gd name="T38" fmla="*/ 748 w 2048"/>
                  <a:gd name="T39" fmla="*/ 1222 h 2048"/>
                  <a:gd name="T40" fmla="*/ 984 w 2048"/>
                  <a:gd name="T41" fmla="*/ 1262 h 2048"/>
                  <a:gd name="T42" fmla="*/ 1024 w 2048"/>
                  <a:gd name="T43" fmla="*/ 1416 h 2048"/>
                  <a:gd name="T44" fmla="*/ 1064 w 2048"/>
                  <a:gd name="T45" fmla="*/ 1222 h 2048"/>
                  <a:gd name="T46" fmla="*/ 828 w 2048"/>
                  <a:gd name="T47" fmla="*/ 1182 h 2048"/>
                  <a:gd name="T48" fmla="*/ 1024 w 2048"/>
                  <a:gd name="T49" fmla="*/ 978 h 2048"/>
                  <a:gd name="T50" fmla="*/ 1064 w 2048"/>
                  <a:gd name="T51" fmla="*/ 730 h 2048"/>
                  <a:gd name="T52" fmla="*/ 1619 w 2048"/>
                  <a:gd name="T53" fmla="*/ 430 h 2048"/>
                  <a:gd name="T54" fmla="*/ 1432 w 2048"/>
                  <a:gd name="T55" fmla="*/ 629 h 2048"/>
                  <a:gd name="T56" fmla="*/ 1320 w 2048"/>
                  <a:gd name="T57" fmla="*/ 936 h 2048"/>
                  <a:gd name="T58" fmla="*/ 1616 w 2048"/>
                  <a:gd name="T59" fmla="*/ 976 h 2048"/>
                  <a:gd name="T60" fmla="*/ 1360 w 2048"/>
                  <a:gd name="T61" fmla="*/ 1182 h 2048"/>
                  <a:gd name="T62" fmla="*/ 1320 w 2048"/>
                  <a:gd name="T63" fmla="*/ 2008 h 2048"/>
                  <a:gd name="T64" fmla="*/ 1656 w 2048"/>
                  <a:gd name="T65" fmla="*/ 2048 h 2048"/>
                  <a:gd name="T66" fmla="*/ 2048 w 2048"/>
                  <a:gd name="T67" fmla="*/ 392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8" h="2048">
                    <a:moveTo>
                      <a:pt x="1656" y="0"/>
                    </a:moveTo>
                    <a:cubicBezTo>
                      <a:pt x="392" y="0"/>
                      <a:pt x="392" y="0"/>
                      <a:pt x="392" y="0"/>
                    </a:cubicBezTo>
                    <a:cubicBezTo>
                      <a:pt x="176" y="0"/>
                      <a:pt x="0" y="176"/>
                      <a:pt x="0" y="392"/>
                    </a:cubicBezTo>
                    <a:cubicBezTo>
                      <a:pt x="0" y="1656"/>
                      <a:pt x="0" y="1656"/>
                      <a:pt x="0" y="1656"/>
                    </a:cubicBezTo>
                    <a:cubicBezTo>
                      <a:pt x="0" y="1872"/>
                      <a:pt x="176" y="2048"/>
                      <a:pt x="392" y="2048"/>
                    </a:cubicBezTo>
                    <a:cubicBezTo>
                      <a:pt x="1024" y="2048"/>
                      <a:pt x="1024" y="2048"/>
                      <a:pt x="1024" y="2048"/>
                    </a:cubicBezTo>
                    <a:cubicBezTo>
                      <a:pt x="1046" y="2048"/>
                      <a:pt x="1064" y="2030"/>
                      <a:pt x="1064" y="2008"/>
                    </a:cubicBezTo>
                    <a:cubicBezTo>
                      <a:pt x="1064" y="1698"/>
                      <a:pt x="1064" y="1698"/>
                      <a:pt x="1064" y="1698"/>
                    </a:cubicBezTo>
                    <a:cubicBezTo>
                      <a:pt x="1064" y="1676"/>
                      <a:pt x="1046" y="1658"/>
                      <a:pt x="1024" y="1658"/>
                    </a:cubicBezTo>
                    <a:cubicBezTo>
                      <a:pt x="1002" y="1658"/>
                      <a:pt x="984" y="1676"/>
                      <a:pt x="984" y="1698"/>
                    </a:cubicBezTo>
                    <a:cubicBezTo>
                      <a:pt x="984" y="1968"/>
                      <a:pt x="984" y="1968"/>
                      <a:pt x="984" y="1968"/>
                    </a:cubicBezTo>
                    <a:cubicBezTo>
                      <a:pt x="392" y="1968"/>
                      <a:pt x="392" y="1968"/>
                      <a:pt x="392" y="1968"/>
                    </a:cubicBezTo>
                    <a:cubicBezTo>
                      <a:pt x="220" y="1968"/>
                      <a:pt x="80" y="1828"/>
                      <a:pt x="80" y="1656"/>
                    </a:cubicBezTo>
                    <a:cubicBezTo>
                      <a:pt x="80" y="392"/>
                      <a:pt x="80" y="392"/>
                      <a:pt x="80" y="392"/>
                    </a:cubicBezTo>
                    <a:cubicBezTo>
                      <a:pt x="80" y="220"/>
                      <a:pt x="220" y="80"/>
                      <a:pt x="392" y="80"/>
                    </a:cubicBezTo>
                    <a:cubicBezTo>
                      <a:pt x="1656" y="80"/>
                      <a:pt x="1656" y="80"/>
                      <a:pt x="1656" y="80"/>
                    </a:cubicBezTo>
                    <a:cubicBezTo>
                      <a:pt x="1828" y="80"/>
                      <a:pt x="1968" y="220"/>
                      <a:pt x="1968" y="392"/>
                    </a:cubicBezTo>
                    <a:cubicBezTo>
                      <a:pt x="1968" y="1656"/>
                      <a:pt x="1968" y="1656"/>
                      <a:pt x="1968" y="1656"/>
                    </a:cubicBezTo>
                    <a:cubicBezTo>
                      <a:pt x="1968" y="1828"/>
                      <a:pt x="1828" y="1968"/>
                      <a:pt x="1656" y="1968"/>
                    </a:cubicBezTo>
                    <a:cubicBezTo>
                      <a:pt x="1400" y="1968"/>
                      <a:pt x="1400" y="1968"/>
                      <a:pt x="1400" y="1968"/>
                    </a:cubicBezTo>
                    <a:cubicBezTo>
                      <a:pt x="1400" y="1262"/>
                      <a:pt x="1400" y="1262"/>
                      <a:pt x="1400" y="1262"/>
                    </a:cubicBezTo>
                    <a:cubicBezTo>
                      <a:pt x="1632" y="1262"/>
                      <a:pt x="1632" y="1262"/>
                      <a:pt x="1632" y="1262"/>
                    </a:cubicBezTo>
                    <a:cubicBezTo>
                      <a:pt x="1652" y="1262"/>
                      <a:pt x="1670" y="1246"/>
                      <a:pt x="1672" y="1226"/>
                    </a:cubicBezTo>
                    <a:cubicBezTo>
                      <a:pt x="1700" y="940"/>
                      <a:pt x="1700" y="940"/>
                      <a:pt x="1700" y="940"/>
                    </a:cubicBezTo>
                    <a:cubicBezTo>
                      <a:pt x="1702" y="929"/>
                      <a:pt x="1698" y="918"/>
                      <a:pt x="1690" y="909"/>
                    </a:cubicBezTo>
                    <a:cubicBezTo>
                      <a:pt x="1683" y="901"/>
                      <a:pt x="1672" y="896"/>
                      <a:pt x="1661" y="896"/>
                    </a:cubicBezTo>
                    <a:cubicBezTo>
                      <a:pt x="1400" y="896"/>
                      <a:pt x="1400" y="896"/>
                      <a:pt x="1400" y="896"/>
                    </a:cubicBezTo>
                    <a:cubicBezTo>
                      <a:pt x="1400" y="746"/>
                      <a:pt x="1400" y="746"/>
                      <a:pt x="1400" y="746"/>
                    </a:cubicBezTo>
                    <a:cubicBezTo>
                      <a:pt x="1400" y="719"/>
                      <a:pt x="1409" y="709"/>
                      <a:pt x="1432" y="709"/>
                    </a:cubicBezTo>
                    <a:cubicBezTo>
                      <a:pt x="1659" y="709"/>
                      <a:pt x="1659" y="709"/>
                      <a:pt x="1659" y="709"/>
                    </a:cubicBezTo>
                    <a:cubicBezTo>
                      <a:pt x="1681" y="709"/>
                      <a:pt x="1699" y="691"/>
                      <a:pt x="1699" y="669"/>
                    </a:cubicBezTo>
                    <a:cubicBezTo>
                      <a:pt x="1699" y="390"/>
                      <a:pt x="1699" y="390"/>
                      <a:pt x="1699" y="390"/>
                    </a:cubicBezTo>
                    <a:cubicBezTo>
                      <a:pt x="1699" y="368"/>
                      <a:pt x="1681" y="350"/>
                      <a:pt x="1659" y="350"/>
                    </a:cubicBezTo>
                    <a:cubicBezTo>
                      <a:pt x="1361" y="350"/>
                      <a:pt x="1361" y="350"/>
                      <a:pt x="1361" y="350"/>
                    </a:cubicBezTo>
                    <a:cubicBezTo>
                      <a:pt x="1192" y="350"/>
                      <a:pt x="1102" y="424"/>
                      <a:pt x="1057" y="487"/>
                    </a:cubicBezTo>
                    <a:cubicBezTo>
                      <a:pt x="993" y="574"/>
                      <a:pt x="984" y="676"/>
                      <a:pt x="984" y="730"/>
                    </a:cubicBezTo>
                    <a:cubicBezTo>
                      <a:pt x="984" y="898"/>
                      <a:pt x="984" y="898"/>
                      <a:pt x="984" y="898"/>
                    </a:cubicBezTo>
                    <a:cubicBezTo>
                      <a:pt x="788" y="898"/>
                      <a:pt x="788" y="898"/>
                      <a:pt x="788" y="898"/>
                    </a:cubicBezTo>
                    <a:cubicBezTo>
                      <a:pt x="766" y="898"/>
                      <a:pt x="748" y="916"/>
                      <a:pt x="748" y="938"/>
                    </a:cubicBezTo>
                    <a:cubicBezTo>
                      <a:pt x="748" y="1222"/>
                      <a:pt x="748" y="1222"/>
                      <a:pt x="748" y="1222"/>
                    </a:cubicBezTo>
                    <a:cubicBezTo>
                      <a:pt x="748" y="1244"/>
                      <a:pt x="766" y="1262"/>
                      <a:pt x="788" y="1262"/>
                    </a:cubicBezTo>
                    <a:cubicBezTo>
                      <a:pt x="984" y="1262"/>
                      <a:pt x="984" y="1262"/>
                      <a:pt x="984" y="1262"/>
                    </a:cubicBezTo>
                    <a:cubicBezTo>
                      <a:pt x="984" y="1376"/>
                      <a:pt x="984" y="1376"/>
                      <a:pt x="984" y="1376"/>
                    </a:cubicBezTo>
                    <a:cubicBezTo>
                      <a:pt x="984" y="1398"/>
                      <a:pt x="1002" y="1416"/>
                      <a:pt x="1024" y="1416"/>
                    </a:cubicBezTo>
                    <a:cubicBezTo>
                      <a:pt x="1046" y="1416"/>
                      <a:pt x="1064" y="1398"/>
                      <a:pt x="1064" y="1376"/>
                    </a:cubicBezTo>
                    <a:cubicBezTo>
                      <a:pt x="1064" y="1222"/>
                      <a:pt x="1064" y="1222"/>
                      <a:pt x="1064" y="1222"/>
                    </a:cubicBezTo>
                    <a:cubicBezTo>
                      <a:pt x="1064" y="1200"/>
                      <a:pt x="1046" y="1182"/>
                      <a:pt x="1024" y="1182"/>
                    </a:cubicBezTo>
                    <a:cubicBezTo>
                      <a:pt x="828" y="1182"/>
                      <a:pt x="828" y="1182"/>
                      <a:pt x="828" y="1182"/>
                    </a:cubicBezTo>
                    <a:cubicBezTo>
                      <a:pt x="828" y="978"/>
                      <a:pt x="828" y="978"/>
                      <a:pt x="828" y="978"/>
                    </a:cubicBezTo>
                    <a:cubicBezTo>
                      <a:pt x="1024" y="978"/>
                      <a:pt x="1024" y="978"/>
                      <a:pt x="1024" y="978"/>
                    </a:cubicBezTo>
                    <a:cubicBezTo>
                      <a:pt x="1046" y="978"/>
                      <a:pt x="1064" y="960"/>
                      <a:pt x="1064" y="938"/>
                    </a:cubicBezTo>
                    <a:cubicBezTo>
                      <a:pt x="1064" y="730"/>
                      <a:pt x="1064" y="730"/>
                      <a:pt x="1064" y="730"/>
                    </a:cubicBezTo>
                    <a:cubicBezTo>
                      <a:pt x="1064" y="640"/>
                      <a:pt x="1093" y="430"/>
                      <a:pt x="1361" y="430"/>
                    </a:cubicBezTo>
                    <a:cubicBezTo>
                      <a:pt x="1619" y="430"/>
                      <a:pt x="1619" y="430"/>
                      <a:pt x="1619" y="430"/>
                    </a:cubicBezTo>
                    <a:cubicBezTo>
                      <a:pt x="1619" y="629"/>
                      <a:pt x="1619" y="629"/>
                      <a:pt x="1619" y="629"/>
                    </a:cubicBezTo>
                    <a:cubicBezTo>
                      <a:pt x="1432" y="629"/>
                      <a:pt x="1432" y="629"/>
                      <a:pt x="1432" y="629"/>
                    </a:cubicBezTo>
                    <a:cubicBezTo>
                      <a:pt x="1380" y="629"/>
                      <a:pt x="1320" y="660"/>
                      <a:pt x="1320" y="746"/>
                    </a:cubicBezTo>
                    <a:cubicBezTo>
                      <a:pt x="1320" y="936"/>
                      <a:pt x="1320" y="936"/>
                      <a:pt x="1320" y="936"/>
                    </a:cubicBezTo>
                    <a:cubicBezTo>
                      <a:pt x="1320" y="958"/>
                      <a:pt x="1338" y="976"/>
                      <a:pt x="1360" y="976"/>
                    </a:cubicBezTo>
                    <a:cubicBezTo>
                      <a:pt x="1616" y="976"/>
                      <a:pt x="1616" y="976"/>
                      <a:pt x="1616" y="976"/>
                    </a:cubicBezTo>
                    <a:cubicBezTo>
                      <a:pt x="1596" y="1182"/>
                      <a:pt x="1596" y="1182"/>
                      <a:pt x="1596" y="1182"/>
                    </a:cubicBezTo>
                    <a:cubicBezTo>
                      <a:pt x="1360" y="1182"/>
                      <a:pt x="1360" y="1182"/>
                      <a:pt x="1360" y="1182"/>
                    </a:cubicBezTo>
                    <a:cubicBezTo>
                      <a:pt x="1338" y="1182"/>
                      <a:pt x="1320" y="1200"/>
                      <a:pt x="1320" y="1222"/>
                    </a:cubicBezTo>
                    <a:cubicBezTo>
                      <a:pt x="1320" y="2008"/>
                      <a:pt x="1320" y="2008"/>
                      <a:pt x="1320" y="2008"/>
                    </a:cubicBezTo>
                    <a:cubicBezTo>
                      <a:pt x="1320" y="2030"/>
                      <a:pt x="1338" y="2048"/>
                      <a:pt x="1360" y="2048"/>
                    </a:cubicBezTo>
                    <a:cubicBezTo>
                      <a:pt x="1656" y="2048"/>
                      <a:pt x="1656" y="2048"/>
                      <a:pt x="1656" y="2048"/>
                    </a:cubicBezTo>
                    <a:cubicBezTo>
                      <a:pt x="1872" y="2048"/>
                      <a:pt x="2048" y="1872"/>
                      <a:pt x="2048" y="1656"/>
                    </a:cubicBezTo>
                    <a:cubicBezTo>
                      <a:pt x="2048" y="392"/>
                      <a:pt x="2048" y="392"/>
                      <a:pt x="2048" y="392"/>
                    </a:cubicBezTo>
                    <a:cubicBezTo>
                      <a:pt x="2048" y="176"/>
                      <a:pt x="1872" y="0"/>
                      <a:pt x="1656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617485" y="3759797"/>
                <a:ext cx="187536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/add</a:t>
                </a: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347403" y="3514706"/>
                <a:ext cx="186360" cy="151923"/>
              </a:xfrm>
              <a:custGeom>
                <a:avLst/>
                <a:gdLst>
                  <a:gd name="T0" fmla="*/ 1996 w 2055"/>
                  <a:gd name="T1" fmla="*/ 192 h 1678"/>
                  <a:gd name="T2" fmla="*/ 1996 w 2055"/>
                  <a:gd name="T3" fmla="*/ 81 h 1678"/>
                  <a:gd name="T4" fmla="*/ 1937 w 2055"/>
                  <a:gd name="T5" fmla="*/ 35 h 1678"/>
                  <a:gd name="T6" fmla="*/ 1407 w 2055"/>
                  <a:gd name="T7" fmla="*/ 0 h 1678"/>
                  <a:gd name="T8" fmla="*/ 966 w 2055"/>
                  <a:gd name="T9" fmla="*/ 492 h 1678"/>
                  <a:gd name="T10" fmla="*/ 731 w 2055"/>
                  <a:gd name="T11" fmla="*/ 486 h 1678"/>
                  <a:gd name="T12" fmla="*/ 1011 w 2055"/>
                  <a:gd name="T13" fmla="*/ 575 h 1678"/>
                  <a:gd name="T14" fmla="*/ 1052 w 2055"/>
                  <a:gd name="T15" fmla="*/ 526 h 1678"/>
                  <a:gd name="T16" fmla="*/ 1407 w 2055"/>
                  <a:gd name="T17" fmla="*/ 80 h 1678"/>
                  <a:gd name="T18" fmla="*/ 1708 w 2055"/>
                  <a:gd name="T19" fmla="*/ 206 h 1678"/>
                  <a:gd name="T20" fmla="*/ 1760 w 2055"/>
                  <a:gd name="T21" fmla="*/ 258 h 1678"/>
                  <a:gd name="T22" fmla="*/ 1785 w 2055"/>
                  <a:gd name="T23" fmla="*/ 332 h 1678"/>
                  <a:gd name="T24" fmla="*/ 1787 w 2055"/>
                  <a:gd name="T25" fmla="*/ 405 h 1678"/>
                  <a:gd name="T26" fmla="*/ 1771 w 2055"/>
                  <a:gd name="T27" fmla="*/ 491 h 1678"/>
                  <a:gd name="T28" fmla="*/ 207 w 2055"/>
                  <a:gd name="T29" fmla="*/ 1500 h 1678"/>
                  <a:gd name="T30" fmla="*/ 680 w 2055"/>
                  <a:gd name="T31" fmla="*/ 1277 h 1678"/>
                  <a:gd name="T32" fmla="*/ 328 w 2055"/>
                  <a:gd name="T33" fmla="*/ 1057 h 1678"/>
                  <a:gd name="T34" fmla="*/ 457 w 2055"/>
                  <a:gd name="T35" fmla="*/ 1042 h 1678"/>
                  <a:gd name="T36" fmla="*/ 455 w 2055"/>
                  <a:gd name="T37" fmla="*/ 964 h 1678"/>
                  <a:gd name="T38" fmla="*/ 305 w 2055"/>
                  <a:gd name="T39" fmla="*/ 692 h 1678"/>
                  <a:gd name="T40" fmla="*/ 328 w 2055"/>
                  <a:gd name="T41" fmla="*/ 619 h 1678"/>
                  <a:gd name="T42" fmla="*/ 190 w 2055"/>
                  <a:gd name="T43" fmla="*/ 186 h 1678"/>
                  <a:gd name="T44" fmla="*/ 465 w 2055"/>
                  <a:gd name="T45" fmla="*/ 365 h 1678"/>
                  <a:gd name="T46" fmla="*/ 212 w 2055"/>
                  <a:gd name="T47" fmla="*/ 88 h 1678"/>
                  <a:gd name="T48" fmla="*/ 146 w 2055"/>
                  <a:gd name="T49" fmla="*/ 93 h 1678"/>
                  <a:gd name="T50" fmla="*/ 175 w 2055"/>
                  <a:gd name="T51" fmla="*/ 583 h 1678"/>
                  <a:gd name="T52" fmla="*/ 103 w 2055"/>
                  <a:gd name="T53" fmla="*/ 567 h 1678"/>
                  <a:gd name="T54" fmla="*/ 83 w 2055"/>
                  <a:gd name="T55" fmla="*/ 607 h 1678"/>
                  <a:gd name="T56" fmla="*/ 272 w 2055"/>
                  <a:gd name="T57" fmla="*/ 970 h 1678"/>
                  <a:gd name="T58" fmla="*/ 226 w 2055"/>
                  <a:gd name="T59" fmla="*/ 1022 h 1678"/>
                  <a:gd name="T60" fmla="*/ 140 w 2055"/>
                  <a:gd name="T61" fmla="*/ 1422 h 1678"/>
                  <a:gd name="T62" fmla="*/ 6 w 2055"/>
                  <a:gd name="T63" fmla="*/ 1444 h 1678"/>
                  <a:gd name="T64" fmla="*/ 663 w 2055"/>
                  <a:gd name="T65" fmla="*/ 1678 h 1678"/>
                  <a:gd name="T66" fmla="*/ 1546 w 2055"/>
                  <a:gd name="T67" fmla="*/ 1291 h 1678"/>
                  <a:gd name="T68" fmla="*/ 1851 w 2055"/>
                  <a:gd name="T69" fmla="*/ 489 h 1678"/>
                  <a:gd name="T70" fmla="*/ 2045 w 2055"/>
                  <a:gd name="T71" fmla="*/ 251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55" h="1678">
                    <a:moveTo>
                      <a:pt x="2043" y="203"/>
                    </a:moveTo>
                    <a:cubicBezTo>
                      <a:pt x="2031" y="189"/>
                      <a:pt x="2012" y="185"/>
                      <a:pt x="1996" y="192"/>
                    </a:cubicBezTo>
                    <a:cubicBezTo>
                      <a:pt x="1971" y="203"/>
                      <a:pt x="1947" y="213"/>
                      <a:pt x="1922" y="221"/>
                    </a:cubicBezTo>
                    <a:cubicBezTo>
                      <a:pt x="1954" y="179"/>
                      <a:pt x="1979" y="132"/>
                      <a:pt x="1996" y="81"/>
                    </a:cubicBezTo>
                    <a:cubicBezTo>
                      <a:pt x="2001" y="66"/>
                      <a:pt x="1996" y="48"/>
                      <a:pt x="1983" y="38"/>
                    </a:cubicBezTo>
                    <a:cubicBezTo>
                      <a:pt x="1970" y="27"/>
                      <a:pt x="1952" y="26"/>
                      <a:pt x="1937" y="35"/>
                    </a:cubicBezTo>
                    <a:cubicBezTo>
                      <a:pt x="1868" y="76"/>
                      <a:pt x="1793" y="106"/>
                      <a:pt x="1714" y="123"/>
                    </a:cubicBezTo>
                    <a:cubicBezTo>
                      <a:pt x="1632" y="45"/>
                      <a:pt x="1521" y="0"/>
                      <a:pt x="1407" y="0"/>
                    </a:cubicBezTo>
                    <a:cubicBezTo>
                      <a:pt x="1162" y="0"/>
                      <a:pt x="963" y="199"/>
                      <a:pt x="963" y="443"/>
                    </a:cubicBezTo>
                    <a:cubicBezTo>
                      <a:pt x="963" y="459"/>
                      <a:pt x="964" y="475"/>
                      <a:pt x="966" y="492"/>
                    </a:cubicBezTo>
                    <a:cubicBezTo>
                      <a:pt x="903" y="486"/>
                      <a:pt x="840" y="474"/>
                      <a:pt x="780" y="458"/>
                    </a:cubicBezTo>
                    <a:cubicBezTo>
                      <a:pt x="759" y="452"/>
                      <a:pt x="737" y="465"/>
                      <a:pt x="731" y="486"/>
                    </a:cubicBezTo>
                    <a:cubicBezTo>
                      <a:pt x="725" y="507"/>
                      <a:pt x="738" y="529"/>
                      <a:pt x="759" y="535"/>
                    </a:cubicBezTo>
                    <a:cubicBezTo>
                      <a:pt x="841" y="557"/>
                      <a:pt x="926" y="571"/>
                      <a:pt x="1011" y="575"/>
                    </a:cubicBezTo>
                    <a:cubicBezTo>
                      <a:pt x="1024" y="576"/>
                      <a:pt x="1036" y="571"/>
                      <a:pt x="1044" y="561"/>
                    </a:cubicBezTo>
                    <a:cubicBezTo>
                      <a:pt x="1052" y="551"/>
                      <a:pt x="1055" y="539"/>
                      <a:pt x="1052" y="526"/>
                    </a:cubicBezTo>
                    <a:cubicBezTo>
                      <a:pt x="1046" y="499"/>
                      <a:pt x="1043" y="471"/>
                      <a:pt x="1043" y="443"/>
                    </a:cubicBezTo>
                    <a:cubicBezTo>
                      <a:pt x="1043" y="243"/>
                      <a:pt x="1206" y="80"/>
                      <a:pt x="1407" y="80"/>
                    </a:cubicBezTo>
                    <a:cubicBezTo>
                      <a:pt x="1507" y="80"/>
                      <a:pt x="1603" y="121"/>
                      <a:pt x="1672" y="194"/>
                    </a:cubicBezTo>
                    <a:cubicBezTo>
                      <a:pt x="1681" y="204"/>
                      <a:pt x="1695" y="209"/>
                      <a:pt x="1708" y="206"/>
                    </a:cubicBezTo>
                    <a:cubicBezTo>
                      <a:pt x="1763" y="196"/>
                      <a:pt x="1817" y="180"/>
                      <a:pt x="1868" y="158"/>
                    </a:cubicBezTo>
                    <a:cubicBezTo>
                      <a:pt x="1840" y="198"/>
                      <a:pt x="1803" y="233"/>
                      <a:pt x="1760" y="258"/>
                    </a:cubicBezTo>
                    <a:cubicBezTo>
                      <a:pt x="1743" y="268"/>
                      <a:pt x="1736" y="288"/>
                      <a:pt x="1742" y="306"/>
                    </a:cubicBezTo>
                    <a:cubicBezTo>
                      <a:pt x="1748" y="323"/>
                      <a:pt x="1766" y="335"/>
                      <a:pt x="1785" y="332"/>
                    </a:cubicBezTo>
                    <a:cubicBezTo>
                      <a:pt x="1822" y="328"/>
                      <a:pt x="1858" y="321"/>
                      <a:pt x="1894" y="312"/>
                    </a:cubicBezTo>
                    <a:cubicBezTo>
                      <a:pt x="1862" y="346"/>
                      <a:pt x="1826" y="377"/>
                      <a:pt x="1787" y="405"/>
                    </a:cubicBezTo>
                    <a:cubicBezTo>
                      <a:pt x="1776" y="413"/>
                      <a:pt x="1770" y="426"/>
                      <a:pt x="1770" y="439"/>
                    </a:cubicBezTo>
                    <a:cubicBezTo>
                      <a:pt x="1771" y="491"/>
                      <a:pt x="1771" y="491"/>
                      <a:pt x="1771" y="491"/>
                    </a:cubicBezTo>
                    <a:cubicBezTo>
                      <a:pt x="1771" y="1035"/>
                      <a:pt x="1357" y="1598"/>
                      <a:pt x="663" y="1598"/>
                    </a:cubicBezTo>
                    <a:cubicBezTo>
                      <a:pt x="505" y="1598"/>
                      <a:pt x="349" y="1565"/>
                      <a:pt x="207" y="1500"/>
                    </a:cubicBezTo>
                    <a:cubicBezTo>
                      <a:pt x="375" y="1487"/>
                      <a:pt x="532" y="1426"/>
                      <a:pt x="666" y="1322"/>
                    </a:cubicBezTo>
                    <a:cubicBezTo>
                      <a:pt x="680" y="1311"/>
                      <a:pt x="685" y="1293"/>
                      <a:pt x="680" y="1277"/>
                    </a:cubicBezTo>
                    <a:cubicBezTo>
                      <a:pt x="674" y="1261"/>
                      <a:pt x="659" y="1250"/>
                      <a:pt x="642" y="1250"/>
                    </a:cubicBezTo>
                    <a:cubicBezTo>
                      <a:pt x="509" y="1247"/>
                      <a:pt x="389" y="1172"/>
                      <a:pt x="328" y="1057"/>
                    </a:cubicBezTo>
                    <a:cubicBezTo>
                      <a:pt x="332" y="1057"/>
                      <a:pt x="336" y="1057"/>
                      <a:pt x="341" y="1057"/>
                    </a:cubicBezTo>
                    <a:cubicBezTo>
                      <a:pt x="380" y="1057"/>
                      <a:pt x="420" y="1052"/>
                      <a:pt x="457" y="1042"/>
                    </a:cubicBezTo>
                    <a:cubicBezTo>
                      <a:pt x="475" y="1037"/>
                      <a:pt x="487" y="1020"/>
                      <a:pt x="487" y="1002"/>
                    </a:cubicBezTo>
                    <a:cubicBezTo>
                      <a:pt x="486" y="983"/>
                      <a:pt x="473" y="968"/>
                      <a:pt x="455" y="964"/>
                    </a:cubicBezTo>
                    <a:cubicBezTo>
                      <a:pt x="306" y="934"/>
                      <a:pt x="193" y="813"/>
                      <a:pt x="168" y="666"/>
                    </a:cubicBezTo>
                    <a:cubicBezTo>
                      <a:pt x="212" y="682"/>
                      <a:pt x="258" y="691"/>
                      <a:pt x="305" y="692"/>
                    </a:cubicBezTo>
                    <a:cubicBezTo>
                      <a:pt x="323" y="693"/>
                      <a:pt x="339" y="681"/>
                      <a:pt x="344" y="664"/>
                    </a:cubicBezTo>
                    <a:cubicBezTo>
                      <a:pt x="349" y="647"/>
                      <a:pt x="343" y="629"/>
                      <a:pt x="328" y="619"/>
                    </a:cubicBezTo>
                    <a:cubicBezTo>
                      <a:pt x="227" y="551"/>
                      <a:pt x="166" y="438"/>
                      <a:pt x="166" y="317"/>
                    </a:cubicBezTo>
                    <a:cubicBezTo>
                      <a:pt x="166" y="272"/>
                      <a:pt x="175" y="227"/>
                      <a:pt x="190" y="186"/>
                    </a:cubicBezTo>
                    <a:cubicBezTo>
                      <a:pt x="256" y="258"/>
                      <a:pt x="329" y="322"/>
                      <a:pt x="410" y="376"/>
                    </a:cubicBezTo>
                    <a:cubicBezTo>
                      <a:pt x="428" y="388"/>
                      <a:pt x="453" y="383"/>
                      <a:pt x="465" y="365"/>
                    </a:cubicBezTo>
                    <a:cubicBezTo>
                      <a:pt x="478" y="346"/>
                      <a:pt x="473" y="322"/>
                      <a:pt x="455" y="309"/>
                    </a:cubicBezTo>
                    <a:cubicBezTo>
                      <a:pt x="363" y="248"/>
                      <a:pt x="282" y="174"/>
                      <a:pt x="212" y="88"/>
                    </a:cubicBezTo>
                    <a:cubicBezTo>
                      <a:pt x="204" y="78"/>
                      <a:pt x="191" y="73"/>
                      <a:pt x="178" y="74"/>
                    </a:cubicBezTo>
                    <a:cubicBezTo>
                      <a:pt x="165" y="75"/>
                      <a:pt x="153" y="82"/>
                      <a:pt x="146" y="93"/>
                    </a:cubicBezTo>
                    <a:cubicBezTo>
                      <a:pt x="107" y="160"/>
                      <a:pt x="86" y="238"/>
                      <a:pt x="86" y="317"/>
                    </a:cubicBezTo>
                    <a:cubicBezTo>
                      <a:pt x="86" y="414"/>
                      <a:pt x="118" y="507"/>
                      <a:pt x="175" y="583"/>
                    </a:cubicBezTo>
                    <a:cubicBezTo>
                      <a:pt x="164" y="578"/>
                      <a:pt x="153" y="573"/>
                      <a:pt x="143" y="567"/>
                    </a:cubicBezTo>
                    <a:cubicBezTo>
                      <a:pt x="130" y="560"/>
                      <a:pt x="115" y="560"/>
                      <a:pt x="103" y="567"/>
                    </a:cubicBezTo>
                    <a:cubicBezTo>
                      <a:pt x="91" y="575"/>
                      <a:pt x="83" y="588"/>
                      <a:pt x="83" y="602"/>
                    </a:cubicBezTo>
                    <a:cubicBezTo>
                      <a:pt x="83" y="607"/>
                      <a:pt x="83" y="607"/>
                      <a:pt x="83" y="607"/>
                    </a:cubicBezTo>
                    <a:cubicBezTo>
                      <a:pt x="83" y="755"/>
                      <a:pt x="157" y="889"/>
                      <a:pt x="273" y="970"/>
                    </a:cubicBezTo>
                    <a:cubicBezTo>
                      <a:pt x="272" y="970"/>
                      <a:pt x="272" y="970"/>
                      <a:pt x="272" y="970"/>
                    </a:cubicBezTo>
                    <a:cubicBezTo>
                      <a:pt x="258" y="968"/>
                      <a:pt x="244" y="973"/>
                      <a:pt x="234" y="983"/>
                    </a:cubicBezTo>
                    <a:cubicBezTo>
                      <a:pt x="225" y="994"/>
                      <a:pt x="222" y="1008"/>
                      <a:pt x="226" y="1022"/>
                    </a:cubicBezTo>
                    <a:cubicBezTo>
                      <a:pt x="273" y="1168"/>
                      <a:pt x="391" y="1276"/>
                      <a:pt x="535" y="1315"/>
                    </a:cubicBezTo>
                    <a:cubicBezTo>
                      <a:pt x="416" y="1386"/>
                      <a:pt x="281" y="1422"/>
                      <a:pt x="140" y="1422"/>
                    </a:cubicBezTo>
                    <a:cubicBezTo>
                      <a:pt x="109" y="1422"/>
                      <a:pt x="79" y="1421"/>
                      <a:pt x="48" y="1417"/>
                    </a:cubicBezTo>
                    <a:cubicBezTo>
                      <a:pt x="30" y="1415"/>
                      <a:pt x="13" y="1426"/>
                      <a:pt x="6" y="1444"/>
                    </a:cubicBezTo>
                    <a:cubicBezTo>
                      <a:pt x="0" y="1461"/>
                      <a:pt x="7" y="1481"/>
                      <a:pt x="22" y="1491"/>
                    </a:cubicBezTo>
                    <a:cubicBezTo>
                      <a:pt x="214" y="1613"/>
                      <a:pt x="435" y="1678"/>
                      <a:pt x="663" y="1678"/>
                    </a:cubicBezTo>
                    <a:cubicBezTo>
                      <a:pt x="846" y="1678"/>
                      <a:pt x="1018" y="1642"/>
                      <a:pt x="1172" y="1570"/>
                    </a:cubicBezTo>
                    <a:cubicBezTo>
                      <a:pt x="1315" y="1504"/>
                      <a:pt x="1440" y="1410"/>
                      <a:pt x="1546" y="1291"/>
                    </a:cubicBezTo>
                    <a:cubicBezTo>
                      <a:pt x="1740" y="1070"/>
                      <a:pt x="1851" y="778"/>
                      <a:pt x="1851" y="490"/>
                    </a:cubicBezTo>
                    <a:cubicBezTo>
                      <a:pt x="1851" y="490"/>
                      <a:pt x="1851" y="490"/>
                      <a:pt x="1851" y="489"/>
                    </a:cubicBezTo>
                    <a:cubicBezTo>
                      <a:pt x="1851" y="458"/>
                      <a:pt x="1851" y="458"/>
                      <a:pt x="1851" y="458"/>
                    </a:cubicBezTo>
                    <a:cubicBezTo>
                      <a:pt x="1927" y="400"/>
                      <a:pt x="1992" y="331"/>
                      <a:pt x="2045" y="251"/>
                    </a:cubicBezTo>
                    <a:cubicBezTo>
                      <a:pt x="2055" y="236"/>
                      <a:pt x="2054" y="217"/>
                      <a:pt x="2043" y="203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" name="Group 11"/>
              <p:cNvGrpSpPr>
                <a:grpSpLocks noChangeAspect="1"/>
              </p:cNvGrpSpPr>
              <p:nvPr/>
            </p:nvGrpSpPr>
            <p:grpSpPr bwMode="auto">
              <a:xfrm>
                <a:off x="352477" y="3794993"/>
                <a:ext cx="176212" cy="175829"/>
                <a:chOff x="1311" y="912"/>
                <a:chExt cx="460" cy="459"/>
              </a:xfrm>
              <a:solidFill>
                <a:schemeClr val="bg2">
                  <a:lumMod val="10000"/>
                </a:schemeClr>
              </a:solidFill>
            </p:grpSpPr>
            <p:sp>
              <p:nvSpPr>
                <p:cNvPr id="21" name="Freeform 12"/>
                <p:cNvSpPr>
                  <a:spLocks noEditPoints="1"/>
                </p:cNvSpPr>
                <p:nvPr/>
              </p:nvSpPr>
              <p:spPr bwMode="auto">
                <a:xfrm>
                  <a:off x="1311" y="912"/>
                  <a:ext cx="460" cy="459"/>
                </a:xfrm>
                <a:custGeom>
                  <a:avLst/>
                  <a:gdLst>
                    <a:gd name="T0" fmla="*/ 1784 w 2048"/>
                    <a:gd name="T1" fmla="*/ 0 h 2048"/>
                    <a:gd name="T2" fmla="*/ 264 w 2048"/>
                    <a:gd name="T3" fmla="*/ 0 h 2048"/>
                    <a:gd name="T4" fmla="*/ 0 w 2048"/>
                    <a:gd name="T5" fmla="*/ 264 h 2048"/>
                    <a:gd name="T6" fmla="*/ 0 w 2048"/>
                    <a:gd name="T7" fmla="*/ 1784 h 2048"/>
                    <a:gd name="T8" fmla="*/ 264 w 2048"/>
                    <a:gd name="T9" fmla="*/ 2048 h 2048"/>
                    <a:gd name="T10" fmla="*/ 1784 w 2048"/>
                    <a:gd name="T11" fmla="*/ 2048 h 2048"/>
                    <a:gd name="T12" fmla="*/ 2048 w 2048"/>
                    <a:gd name="T13" fmla="*/ 1784 h 2048"/>
                    <a:gd name="T14" fmla="*/ 2048 w 2048"/>
                    <a:gd name="T15" fmla="*/ 264 h 2048"/>
                    <a:gd name="T16" fmla="*/ 1784 w 2048"/>
                    <a:gd name="T17" fmla="*/ 0 h 2048"/>
                    <a:gd name="T18" fmla="*/ 1968 w 2048"/>
                    <a:gd name="T19" fmla="*/ 1784 h 2048"/>
                    <a:gd name="T20" fmla="*/ 1784 w 2048"/>
                    <a:gd name="T21" fmla="*/ 1968 h 2048"/>
                    <a:gd name="T22" fmla="*/ 264 w 2048"/>
                    <a:gd name="T23" fmla="*/ 1968 h 2048"/>
                    <a:gd name="T24" fmla="*/ 80 w 2048"/>
                    <a:gd name="T25" fmla="*/ 1784 h 2048"/>
                    <a:gd name="T26" fmla="*/ 80 w 2048"/>
                    <a:gd name="T27" fmla="*/ 264 h 2048"/>
                    <a:gd name="T28" fmla="*/ 264 w 2048"/>
                    <a:gd name="T29" fmla="*/ 80 h 2048"/>
                    <a:gd name="T30" fmla="*/ 1784 w 2048"/>
                    <a:gd name="T31" fmla="*/ 80 h 2048"/>
                    <a:gd name="T32" fmla="*/ 1968 w 2048"/>
                    <a:gd name="T33" fmla="*/ 264 h 2048"/>
                    <a:gd name="T34" fmla="*/ 1968 w 2048"/>
                    <a:gd name="T35" fmla="*/ 1784 h 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48" h="2048">
                      <a:moveTo>
                        <a:pt x="1784" y="0"/>
                      </a:move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118" y="0"/>
                        <a:pt x="0" y="118"/>
                        <a:pt x="0" y="264"/>
                      </a:cubicBezTo>
                      <a:cubicBezTo>
                        <a:pt x="0" y="1784"/>
                        <a:pt x="0" y="1784"/>
                        <a:pt x="0" y="1784"/>
                      </a:cubicBezTo>
                      <a:cubicBezTo>
                        <a:pt x="0" y="1930"/>
                        <a:pt x="118" y="2048"/>
                        <a:pt x="264" y="2048"/>
                      </a:cubicBezTo>
                      <a:cubicBezTo>
                        <a:pt x="1784" y="2048"/>
                        <a:pt x="1784" y="2048"/>
                        <a:pt x="1784" y="2048"/>
                      </a:cubicBezTo>
                      <a:cubicBezTo>
                        <a:pt x="1930" y="2048"/>
                        <a:pt x="2048" y="1930"/>
                        <a:pt x="2048" y="1784"/>
                      </a:cubicBezTo>
                      <a:cubicBezTo>
                        <a:pt x="2048" y="264"/>
                        <a:pt x="2048" y="264"/>
                        <a:pt x="2048" y="264"/>
                      </a:cubicBezTo>
                      <a:cubicBezTo>
                        <a:pt x="2048" y="118"/>
                        <a:pt x="1930" y="0"/>
                        <a:pt x="1784" y="0"/>
                      </a:cubicBezTo>
                      <a:close/>
                      <a:moveTo>
                        <a:pt x="1968" y="1784"/>
                      </a:moveTo>
                      <a:cubicBezTo>
                        <a:pt x="1968" y="1885"/>
                        <a:pt x="1885" y="1968"/>
                        <a:pt x="1784" y="1968"/>
                      </a:cubicBezTo>
                      <a:cubicBezTo>
                        <a:pt x="264" y="1968"/>
                        <a:pt x="264" y="1968"/>
                        <a:pt x="264" y="1968"/>
                      </a:cubicBezTo>
                      <a:cubicBezTo>
                        <a:pt x="163" y="1968"/>
                        <a:pt x="80" y="1885"/>
                        <a:pt x="80" y="1784"/>
                      </a:cubicBezTo>
                      <a:cubicBezTo>
                        <a:pt x="80" y="264"/>
                        <a:pt x="80" y="264"/>
                        <a:pt x="80" y="264"/>
                      </a:cubicBezTo>
                      <a:cubicBezTo>
                        <a:pt x="80" y="163"/>
                        <a:pt x="163" y="80"/>
                        <a:pt x="264" y="80"/>
                      </a:cubicBezTo>
                      <a:cubicBezTo>
                        <a:pt x="1784" y="80"/>
                        <a:pt x="1784" y="80"/>
                        <a:pt x="1784" y="80"/>
                      </a:cubicBezTo>
                      <a:cubicBezTo>
                        <a:pt x="1885" y="80"/>
                        <a:pt x="1968" y="163"/>
                        <a:pt x="1968" y="264"/>
                      </a:cubicBezTo>
                      <a:lnTo>
                        <a:pt x="1968" y="17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3"/>
                <p:cNvSpPr>
                  <a:spLocks noEditPoints="1"/>
                </p:cNvSpPr>
                <p:nvPr/>
              </p:nvSpPr>
              <p:spPr bwMode="auto">
                <a:xfrm>
                  <a:off x="1488" y="1079"/>
                  <a:ext cx="212" cy="221"/>
                </a:xfrm>
                <a:custGeom>
                  <a:avLst/>
                  <a:gdLst>
                    <a:gd name="T0" fmla="*/ 860 w 943"/>
                    <a:gd name="T1" fmla="*/ 98 h 990"/>
                    <a:gd name="T2" fmla="*/ 860 w 943"/>
                    <a:gd name="T3" fmla="*/ 98 h 990"/>
                    <a:gd name="T4" fmla="*/ 626 w 943"/>
                    <a:gd name="T5" fmla="*/ 0 h 990"/>
                    <a:gd name="T6" fmla="*/ 444 w 943"/>
                    <a:gd name="T7" fmla="*/ 43 h 990"/>
                    <a:gd name="T8" fmla="*/ 371 w 943"/>
                    <a:gd name="T9" fmla="*/ 98 h 990"/>
                    <a:gd name="T10" fmla="*/ 371 w 943"/>
                    <a:gd name="T11" fmla="*/ 60 h 990"/>
                    <a:gd name="T12" fmla="*/ 331 w 943"/>
                    <a:gd name="T13" fmla="*/ 20 h 990"/>
                    <a:gd name="T14" fmla="*/ 40 w 943"/>
                    <a:gd name="T15" fmla="*/ 20 h 990"/>
                    <a:gd name="T16" fmla="*/ 0 w 943"/>
                    <a:gd name="T17" fmla="*/ 60 h 990"/>
                    <a:gd name="T18" fmla="*/ 0 w 943"/>
                    <a:gd name="T19" fmla="*/ 950 h 990"/>
                    <a:gd name="T20" fmla="*/ 40 w 943"/>
                    <a:gd name="T21" fmla="*/ 990 h 990"/>
                    <a:gd name="T22" fmla="*/ 329 w 943"/>
                    <a:gd name="T23" fmla="*/ 990 h 990"/>
                    <a:gd name="T24" fmla="*/ 369 w 943"/>
                    <a:gd name="T25" fmla="*/ 950 h 990"/>
                    <a:gd name="T26" fmla="*/ 369 w 943"/>
                    <a:gd name="T27" fmla="*/ 445 h 990"/>
                    <a:gd name="T28" fmla="*/ 482 w 943"/>
                    <a:gd name="T29" fmla="*/ 319 h 990"/>
                    <a:gd name="T30" fmla="*/ 492 w 943"/>
                    <a:gd name="T31" fmla="*/ 319 h 990"/>
                    <a:gd name="T32" fmla="*/ 559 w 943"/>
                    <a:gd name="T33" fmla="*/ 344 h 990"/>
                    <a:gd name="T34" fmla="*/ 590 w 943"/>
                    <a:gd name="T35" fmla="*/ 419 h 990"/>
                    <a:gd name="T36" fmla="*/ 590 w 943"/>
                    <a:gd name="T37" fmla="*/ 950 h 990"/>
                    <a:gd name="T38" fmla="*/ 630 w 943"/>
                    <a:gd name="T39" fmla="*/ 990 h 990"/>
                    <a:gd name="T40" fmla="*/ 903 w 943"/>
                    <a:gd name="T41" fmla="*/ 990 h 990"/>
                    <a:gd name="T42" fmla="*/ 943 w 943"/>
                    <a:gd name="T43" fmla="*/ 950 h 990"/>
                    <a:gd name="T44" fmla="*/ 943 w 943"/>
                    <a:gd name="T45" fmla="*/ 384 h 990"/>
                    <a:gd name="T46" fmla="*/ 860 w 943"/>
                    <a:gd name="T47" fmla="*/ 98 h 990"/>
                    <a:gd name="T48" fmla="*/ 863 w 943"/>
                    <a:gd name="T49" fmla="*/ 910 h 990"/>
                    <a:gd name="T50" fmla="*/ 670 w 943"/>
                    <a:gd name="T51" fmla="*/ 910 h 990"/>
                    <a:gd name="T52" fmla="*/ 670 w 943"/>
                    <a:gd name="T53" fmla="*/ 910 h 990"/>
                    <a:gd name="T54" fmla="*/ 670 w 943"/>
                    <a:gd name="T55" fmla="*/ 419 h 990"/>
                    <a:gd name="T56" fmla="*/ 614 w 943"/>
                    <a:gd name="T57" fmla="*/ 286 h 990"/>
                    <a:gd name="T58" fmla="*/ 487 w 943"/>
                    <a:gd name="T59" fmla="*/ 239 h 990"/>
                    <a:gd name="T60" fmla="*/ 477 w 943"/>
                    <a:gd name="T61" fmla="*/ 239 h 990"/>
                    <a:gd name="T62" fmla="*/ 289 w 943"/>
                    <a:gd name="T63" fmla="*/ 445 h 990"/>
                    <a:gd name="T64" fmla="*/ 289 w 943"/>
                    <a:gd name="T65" fmla="*/ 910 h 990"/>
                    <a:gd name="T66" fmla="*/ 80 w 943"/>
                    <a:gd name="T67" fmla="*/ 910 h 990"/>
                    <a:gd name="T68" fmla="*/ 80 w 943"/>
                    <a:gd name="T69" fmla="*/ 100 h 990"/>
                    <a:gd name="T70" fmla="*/ 291 w 943"/>
                    <a:gd name="T71" fmla="*/ 100 h 990"/>
                    <a:gd name="T72" fmla="*/ 291 w 943"/>
                    <a:gd name="T73" fmla="*/ 205 h 990"/>
                    <a:gd name="T74" fmla="*/ 319 w 943"/>
                    <a:gd name="T75" fmla="*/ 243 h 990"/>
                    <a:gd name="T76" fmla="*/ 364 w 943"/>
                    <a:gd name="T77" fmla="*/ 229 h 990"/>
                    <a:gd name="T78" fmla="*/ 483 w 943"/>
                    <a:gd name="T79" fmla="*/ 113 h 990"/>
                    <a:gd name="T80" fmla="*/ 626 w 943"/>
                    <a:gd name="T81" fmla="*/ 80 h 990"/>
                    <a:gd name="T82" fmla="*/ 799 w 943"/>
                    <a:gd name="T83" fmla="*/ 150 h 990"/>
                    <a:gd name="T84" fmla="*/ 799 w 943"/>
                    <a:gd name="T85" fmla="*/ 150 h 990"/>
                    <a:gd name="T86" fmla="*/ 863 w 943"/>
                    <a:gd name="T87" fmla="*/ 384 h 990"/>
                    <a:gd name="T88" fmla="*/ 863 w 943"/>
                    <a:gd name="T89" fmla="*/ 91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43" h="990">
                      <a:moveTo>
                        <a:pt x="860" y="98"/>
                      </a:moveTo>
                      <a:cubicBezTo>
                        <a:pt x="860" y="98"/>
                        <a:pt x="860" y="98"/>
                        <a:pt x="860" y="98"/>
                      </a:cubicBezTo>
                      <a:cubicBezTo>
                        <a:pt x="803" y="33"/>
                        <a:pt x="725" y="0"/>
                        <a:pt x="626" y="0"/>
                      </a:cubicBezTo>
                      <a:cubicBezTo>
                        <a:pt x="556" y="0"/>
                        <a:pt x="494" y="14"/>
                        <a:pt x="444" y="43"/>
                      </a:cubicBezTo>
                      <a:cubicBezTo>
                        <a:pt x="419" y="57"/>
                        <a:pt x="395" y="75"/>
                        <a:pt x="371" y="98"/>
                      </a:cubicBezTo>
                      <a:cubicBezTo>
                        <a:pt x="371" y="60"/>
                        <a:pt x="371" y="60"/>
                        <a:pt x="371" y="60"/>
                      </a:cubicBezTo>
                      <a:cubicBezTo>
                        <a:pt x="371" y="38"/>
                        <a:pt x="353" y="20"/>
                        <a:pt x="331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18" y="20"/>
                        <a:pt x="0" y="38"/>
                        <a:pt x="0" y="60"/>
                      </a:cubicBezTo>
                      <a:cubicBezTo>
                        <a:pt x="0" y="950"/>
                        <a:pt x="0" y="950"/>
                        <a:pt x="0" y="950"/>
                      </a:cubicBezTo>
                      <a:cubicBezTo>
                        <a:pt x="0" y="972"/>
                        <a:pt x="18" y="990"/>
                        <a:pt x="40" y="990"/>
                      </a:cubicBezTo>
                      <a:cubicBezTo>
                        <a:pt x="329" y="990"/>
                        <a:pt x="329" y="990"/>
                        <a:pt x="329" y="990"/>
                      </a:cubicBezTo>
                      <a:cubicBezTo>
                        <a:pt x="351" y="990"/>
                        <a:pt x="369" y="972"/>
                        <a:pt x="369" y="950"/>
                      </a:cubicBezTo>
                      <a:cubicBezTo>
                        <a:pt x="369" y="445"/>
                        <a:pt x="369" y="445"/>
                        <a:pt x="369" y="445"/>
                      </a:cubicBezTo>
                      <a:cubicBezTo>
                        <a:pt x="369" y="378"/>
                        <a:pt x="419" y="323"/>
                        <a:pt x="482" y="319"/>
                      </a:cubicBezTo>
                      <a:cubicBezTo>
                        <a:pt x="492" y="319"/>
                        <a:pt x="492" y="319"/>
                        <a:pt x="492" y="319"/>
                      </a:cubicBezTo>
                      <a:cubicBezTo>
                        <a:pt x="516" y="317"/>
                        <a:pt x="540" y="326"/>
                        <a:pt x="559" y="344"/>
                      </a:cubicBezTo>
                      <a:cubicBezTo>
                        <a:pt x="579" y="363"/>
                        <a:pt x="590" y="390"/>
                        <a:pt x="590" y="419"/>
                      </a:cubicBezTo>
                      <a:cubicBezTo>
                        <a:pt x="590" y="950"/>
                        <a:pt x="590" y="950"/>
                        <a:pt x="590" y="950"/>
                      </a:cubicBezTo>
                      <a:cubicBezTo>
                        <a:pt x="590" y="972"/>
                        <a:pt x="608" y="990"/>
                        <a:pt x="630" y="990"/>
                      </a:cubicBezTo>
                      <a:cubicBezTo>
                        <a:pt x="903" y="990"/>
                        <a:pt x="903" y="990"/>
                        <a:pt x="903" y="990"/>
                      </a:cubicBezTo>
                      <a:cubicBezTo>
                        <a:pt x="925" y="990"/>
                        <a:pt x="943" y="972"/>
                        <a:pt x="943" y="950"/>
                      </a:cubicBezTo>
                      <a:cubicBezTo>
                        <a:pt x="943" y="384"/>
                        <a:pt x="943" y="384"/>
                        <a:pt x="943" y="384"/>
                      </a:cubicBezTo>
                      <a:cubicBezTo>
                        <a:pt x="943" y="258"/>
                        <a:pt x="915" y="161"/>
                        <a:pt x="860" y="98"/>
                      </a:cubicBezTo>
                      <a:close/>
                      <a:moveTo>
                        <a:pt x="863" y="910"/>
                      </a:moveTo>
                      <a:cubicBezTo>
                        <a:pt x="670" y="910"/>
                        <a:pt x="670" y="910"/>
                        <a:pt x="670" y="910"/>
                      </a:cubicBezTo>
                      <a:cubicBezTo>
                        <a:pt x="670" y="910"/>
                        <a:pt x="670" y="910"/>
                        <a:pt x="670" y="910"/>
                      </a:cubicBezTo>
                      <a:cubicBezTo>
                        <a:pt x="670" y="419"/>
                        <a:pt x="670" y="419"/>
                        <a:pt x="670" y="419"/>
                      </a:cubicBezTo>
                      <a:cubicBezTo>
                        <a:pt x="670" y="368"/>
                        <a:pt x="650" y="320"/>
                        <a:pt x="614" y="286"/>
                      </a:cubicBezTo>
                      <a:cubicBezTo>
                        <a:pt x="579" y="253"/>
                        <a:pt x="534" y="236"/>
                        <a:pt x="487" y="239"/>
                      </a:cubicBezTo>
                      <a:cubicBezTo>
                        <a:pt x="477" y="239"/>
                        <a:pt x="477" y="239"/>
                        <a:pt x="477" y="239"/>
                      </a:cubicBezTo>
                      <a:cubicBezTo>
                        <a:pt x="372" y="245"/>
                        <a:pt x="289" y="336"/>
                        <a:pt x="289" y="445"/>
                      </a:cubicBezTo>
                      <a:cubicBezTo>
                        <a:pt x="289" y="910"/>
                        <a:pt x="289" y="910"/>
                        <a:pt x="289" y="910"/>
                      </a:cubicBezTo>
                      <a:cubicBezTo>
                        <a:pt x="80" y="910"/>
                        <a:pt x="80" y="910"/>
                        <a:pt x="80" y="910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291" y="100"/>
                        <a:pt x="291" y="100"/>
                        <a:pt x="291" y="100"/>
                      </a:cubicBezTo>
                      <a:cubicBezTo>
                        <a:pt x="291" y="205"/>
                        <a:pt x="291" y="205"/>
                        <a:pt x="291" y="205"/>
                      </a:cubicBezTo>
                      <a:cubicBezTo>
                        <a:pt x="291" y="222"/>
                        <a:pt x="302" y="238"/>
                        <a:pt x="319" y="243"/>
                      </a:cubicBezTo>
                      <a:cubicBezTo>
                        <a:pt x="335" y="248"/>
                        <a:pt x="353" y="243"/>
                        <a:pt x="364" y="229"/>
                      </a:cubicBezTo>
                      <a:cubicBezTo>
                        <a:pt x="404" y="174"/>
                        <a:pt x="444" y="135"/>
                        <a:pt x="483" y="113"/>
                      </a:cubicBezTo>
                      <a:cubicBezTo>
                        <a:pt x="522" y="91"/>
                        <a:pt x="570" y="80"/>
                        <a:pt x="626" y="80"/>
                      </a:cubicBezTo>
                      <a:cubicBezTo>
                        <a:pt x="702" y="80"/>
                        <a:pt x="758" y="103"/>
                        <a:pt x="799" y="150"/>
                      </a:cubicBezTo>
                      <a:cubicBezTo>
                        <a:pt x="799" y="150"/>
                        <a:pt x="799" y="150"/>
                        <a:pt x="799" y="150"/>
                      </a:cubicBezTo>
                      <a:cubicBezTo>
                        <a:pt x="842" y="199"/>
                        <a:pt x="863" y="277"/>
                        <a:pt x="863" y="384"/>
                      </a:cubicBezTo>
                      <a:cubicBezTo>
                        <a:pt x="863" y="910"/>
                        <a:pt x="863" y="910"/>
                        <a:pt x="863" y="9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1386" y="1083"/>
                  <a:ext cx="83" cy="217"/>
                </a:xfrm>
                <a:custGeom>
                  <a:avLst/>
                  <a:gdLst>
                    <a:gd name="T0" fmla="*/ 332 w 372"/>
                    <a:gd name="T1" fmla="*/ 0 h 970"/>
                    <a:gd name="T2" fmla="*/ 40 w 372"/>
                    <a:gd name="T3" fmla="*/ 0 h 970"/>
                    <a:gd name="T4" fmla="*/ 0 w 372"/>
                    <a:gd name="T5" fmla="*/ 40 h 970"/>
                    <a:gd name="T6" fmla="*/ 0 w 372"/>
                    <a:gd name="T7" fmla="*/ 373 h 970"/>
                    <a:gd name="T8" fmla="*/ 40 w 372"/>
                    <a:gd name="T9" fmla="*/ 413 h 970"/>
                    <a:gd name="T10" fmla="*/ 80 w 372"/>
                    <a:gd name="T11" fmla="*/ 373 h 970"/>
                    <a:gd name="T12" fmla="*/ 80 w 372"/>
                    <a:gd name="T13" fmla="*/ 80 h 970"/>
                    <a:gd name="T14" fmla="*/ 292 w 372"/>
                    <a:gd name="T15" fmla="*/ 80 h 970"/>
                    <a:gd name="T16" fmla="*/ 292 w 372"/>
                    <a:gd name="T17" fmla="*/ 890 h 970"/>
                    <a:gd name="T18" fmla="*/ 80 w 372"/>
                    <a:gd name="T19" fmla="*/ 890 h 970"/>
                    <a:gd name="T20" fmla="*/ 80 w 372"/>
                    <a:gd name="T21" fmla="*/ 713 h 970"/>
                    <a:gd name="T22" fmla="*/ 40 w 372"/>
                    <a:gd name="T23" fmla="*/ 673 h 970"/>
                    <a:gd name="T24" fmla="*/ 0 w 372"/>
                    <a:gd name="T25" fmla="*/ 713 h 970"/>
                    <a:gd name="T26" fmla="*/ 0 w 372"/>
                    <a:gd name="T27" fmla="*/ 930 h 970"/>
                    <a:gd name="T28" fmla="*/ 40 w 372"/>
                    <a:gd name="T29" fmla="*/ 970 h 970"/>
                    <a:gd name="T30" fmla="*/ 332 w 372"/>
                    <a:gd name="T31" fmla="*/ 970 h 970"/>
                    <a:gd name="T32" fmla="*/ 372 w 372"/>
                    <a:gd name="T33" fmla="*/ 930 h 970"/>
                    <a:gd name="T34" fmla="*/ 372 w 372"/>
                    <a:gd name="T35" fmla="*/ 40 h 970"/>
                    <a:gd name="T36" fmla="*/ 332 w 372"/>
                    <a:gd name="T37" fmla="*/ 0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72" h="970">
                      <a:moveTo>
                        <a:pt x="332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373"/>
                        <a:pt x="0" y="373"/>
                        <a:pt x="0" y="373"/>
                      </a:cubicBezTo>
                      <a:cubicBezTo>
                        <a:pt x="0" y="395"/>
                        <a:pt x="18" y="413"/>
                        <a:pt x="40" y="413"/>
                      </a:cubicBezTo>
                      <a:cubicBezTo>
                        <a:pt x="62" y="413"/>
                        <a:pt x="80" y="395"/>
                        <a:pt x="80" y="373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cubicBezTo>
                        <a:pt x="292" y="80"/>
                        <a:pt x="292" y="80"/>
                        <a:pt x="292" y="80"/>
                      </a:cubicBezTo>
                      <a:cubicBezTo>
                        <a:pt x="292" y="890"/>
                        <a:pt x="292" y="890"/>
                        <a:pt x="292" y="890"/>
                      </a:cubicBezTo>
                      <a:cubicBezTo>
                        <a:pt x="80" y="890"/>
                        <a:pt x="80" y="890"/>
                        <a:pt x="80" y="890"/>
                      </a:cubicBezTo>
                      <a:cubicBezTo>
                        <a:pt x="80" y="713"/>
                        <a:pt x="80" y="713"/>
                        <a:pt x="80" y="713"/>
                      </a:cubicBezTo>
                      <a:cubicBezTo>
                        <a:pt x="80" y="691"/>
                        <a:pt x="62" y="673"/>
                        <a:pt x="40" y="673"/>
                      </a:cubicBezTo>
                      <a:cubicBezTo>
                        <a:pt x="18" y="673"/>
                        <a:pt x="0" y="691"/>
                        <a:pt x="0" y="713"/>
                      </a:cubicBezTo>
                      <a:cubicBezTo>
                        <a:pt x="0" y="930"/>
                        <a:pt x="0" y="930"/>
                        <a:pt x="0" y="930"/>
                      </a:cubicBezTo>
                      <a:cubicBezTo>
                        <a:pt x="0" y="952"/>
                        <a:pt x="18" y="970"/>
                        <a:pt x="40" y="970"/>
                      </a:cubicBezTo>
                      <a:cubicBezTo>
                        <a:pt x="332" y="970"/>
                        <a:pt x="332" y="970"/>
                        <a:pt x="332" y="970"/>
                      </a:cubicBezTo>
                      <a:cubicBezTo>
                        <a:pt x="354" y="970"/>
                        <a:pt x="372" y="952"/>
                        <a:pt x="372" y="930"/>
                      </a:cubicBezTo>
                      <a:cubicBezTo>
                        <a:pt x="372" y="40"/>
                        <a:pt x="372" y="40"/>
                        <a:pt x="372" y="40"/>
                      </a:cubicBezTo>
                      <a:cubicBezTo>
                        <a:pt x="372" y="18"/>
                        <a:pt x="354" y="0"/>
                        <a:pt x="3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1382" y="983"/>
                  <a:ext cx="91" cy="91"/>
                </a:xfrm>
                <a:custGeom>
                  <a:avLst/>
                  <a:gdLst>
                    <a:gd name="T0" fmla="*/ 203 w 406"/>
                    <a:gd name="T1" fmla="*/ 0 h 406"/>
                    <a:gd name="T2" fmla="*/ 0 w 406"/>
                    <a:gd name="T3" fmla="*/ 203 h 406"/>
                    <a:gd name="T4" fmla="*/ 203 w 406"/>
                    <a:gd name="T5" fmla="*/ 406 h 406"/>
                    <a:gd name="T6" fmla="*/ 406 w 406"/>
                    <a:gd name="T7" fmla="*/ 203 h 406"/>
                    <a:gd name="T8" fmla="*/ 203 w 406"/>
                    <a:gd name="T9" fmla="*/ 0 h 406"/>
                    <a:gd name="T10" fmla="*/ 203 w 406"/>
                    <a:gd name="T11" fmla="*/ 326 h 406"/>
                    <a:gd name="T12" fmla="*/ 80 w 406"/>
                    <a:gd name="T13" fmla="*/ 203 h 406"/>
                    <a:gd name="T14" fmla="*/ 203 w 406"/>
                    <a:gd name="T15" fmla="*/ 80 h 406"/>
                    <a:gd name="T16" fmla="*/ 326 w 406"/>
                    <a:gd name="T17" fmla="*/ 203 h 406"/>
                    <a:gd name="T18" fmla="*/ 203 w 406"/>
                    <a:gd name="T19" fmla="*/ 32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6" h="406">
                      <a:moveTo>
                        <a:pt x="203" y="0"/>
                      </a:moveTo>
                      <a:cubicBezTo>
                        <a:pt x="91" y="0"/>
                        <a:pt x="0" y="91"/>
                        <a:pt x="0" y="203"/>
                      </a:cubicBezTo>
                      <a:cubicBezTo>
                        <a:pt x="0" y="315"/>
                        <a:pt x="91" y="406"/>
                        <a:pt x="203" y="406"/>
                      </a:cubicBezTo>
                      <a:cubicBezTo>
                        <a:pt x="315" y="406"/>
                        <a:pt x="406" y="315"/>
                        <a:pt x="406" y="203"/>
                      </a:cubicBezTo>
                      <a:cubicBezTo>
                        <a:pt x="406" y="91"/>
                        <a:pt x="315" y="0"/>
                        <a:pt x="203" y="0"/>
                      </a:cubicBezTo>
                      <a:close/>
                      <a:moveTo>
                        <a:pt x="203" y="326"/>
                      </a:moveTo>
                      <a:cubicBezTo>
                        <a:pt x="135" y="326"/>
                        <a:pt x="80" y="271"/>
                        <a:pt x="80" y="203"/>
                      </a:cubicBezTo>
                      <a:cubicBezTo>
                        <a:pt x="80" y="135"/>
                        <a:pt x="135" y="80"/>
                        <a:pt x="203" y="80"/>
                      </a:cubicBezTo>
                      <a:cubicBezTo>
                        <a:pt x="271" y="80"/>
                        <a:pt x="326" y="135"/>
                        <a:pt x="326" y="203"/>
                      </a:cubicBezTo>
                      <a:cubicBezTo>
                        <a:pt x="326" y="271"/>
                        <a:pt x="271" y="326"/>
                        <a:pt x="203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3" name="TextBox 72"/>
            <p:cNvSpPr txBox="1"/>
            <p:nvPr/>
          </p:nvSpPr>
          <p:spPr>
            <a:xfrm>
              <a:off x="502275" y="2159093"/>
              <a:ext cx="14878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F795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CONTACT</a:t>
              </a:r>
              <a:endPara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9F795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9026" y="274140"/>
            <a:ext cx="2054086" cy="155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Tristique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Fames Ac Ante Ipsum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C31D04-62AE-9B4D-A6AC-DE9957BA8722}"/>
              </a:ext>
            </a:extLst>
          </p:cNvPr>
          <p:cNvGrpSpPr/>
          <p:nvPr/>
        </p:nvGrpSpPr>
        <p:grpSpPr>
          <a:xfrm>
            <a:off x="177005" y="7138352"/>
            <a:ext cx="2179713" cy="1102268"/>
            <a:chOff x="199593" y="7537815"/>
            <a:chExt cx="2179713" cy="1102268"/>
          </a:xfrm>
        </p:grpSpPr>
        <p:sp>
          <p:nvSpPr>
            <p:cNvPr id="68" name="TextBox 67"/>
            <p:cNvSpPr txBox="1"/>
            <p:nvPr/>
          </p:nvSpPr>
          <p:spPr>
            <a:xfrm>
              <a:off x="199593" y="7855253"/>
              <a:ext cx="105750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Serious</a:t>
              </a:r>
              <a:endParaRPr lang="en-US" sz="1000" dirty="0">
                <a:solidFill>
                  <a:srgbClr val="E7E6E6">
                    <a:lumMod val="1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Innovator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4028" y="7537815"/>
              <a:ext cx="19843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F795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PERSONALITE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21798" y="7855253"/>
              <a:ext cx="105750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Serious</a:t>
              </a:r>
              <a:endParaRPr lang="en-US" sz="1000" dirty="0">
                <a:solidFill>
                  <a:srgbClr val="E7E6E6">
                    <a:lumMod val="1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Innovator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DBFAE8-69E6-4544-938B-0EBF2F2428F6}"/>
              </a:ext>
            </a:extLst>
          </p:cNvPr>
          <p:cNvGrpSpPr/>
          <p:nvPr/>
        </p:nvGrpSpPr>
        <p:grpSpPr>
          <a:xfrm>
            <a:off x="159026" y="8537862"/>
            <a:ext cx="1943734" cy="837431"/>
            <a:chOff x="234878" y="8760893"/>
            <a:chExt cx="1943734" cy="837431"/>
          </a:xfrm>
        </p:grpSpPr>
        <p:sp>
          <p:nvSpPr>
            <p:cNvPr id="86" name="TextBox 85"/>
            <p:cNvSpPr txBox="1"/>
            <p:nvPr/>
          </p:nvSpPr>
          <p:spPr>
            <a:xfrm>
              <a:off x="234878" y="9068948"/>
              <a:ext cx="899964" cy="52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Dancing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Tennis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2275" y="8760893"/>
              <a:ext cx="14878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F795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HOBBIES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78648" y="9068948"/>
              <a:ext cx="899964" cy="52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Dancing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Tennis</a:t>
              </a:r>
            </a:p>
          </p:txBody>
        </p: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D67DBCEC-DCFE-0028-CA00-F04CB8EF23BE}"/>
              </a:ext>
            </a:extLst>
          </p:cNvPr>
          <p:cNvGrpSpPr/>
          <p:nvPr/>
        </p:nvGrpSpPr>
        <p:grpSpPr>
          <a:xfrm>
            <a:off x="271270" y="4183681"/>
            <a:ext cx="2179713" cy="1102268"/>
            <a:chOff x="199593" y="7537815"/>
            <a:chExt cx="2179713" cy="1102268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609E2A64-7D15-030F-C266-9755E8E1DE43}"/>
                </a:ext>
              </a:extLst>
            </p:cNvPr>
            <p:cNvSpPr txBox="1"/>
            <p:nvPr/>
          </p:nvSpPr>
          <p:spPr>
            <a:xfrm>
              <a:off x="199593" y="7855253"/>
              <a:ext cx="105750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Serious</a:t>
              </a:r>
              <a:endParaRPr lang="en-US" sz="1000" dirty="0">
                <a:solidFill>
                  <a:srgbClr val="E7E6E6">
                    <a:lumMod val="1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Innovator</a:t>
              </a:r>
            </a:p>
          </p:txBody>
        </p:sp>
        <p:sp>
          <p:nvSpPr>
            <p:cNvPr id="13" name="TextBox 97">
              <a:extLst>
                <a:ext uri="{FF2B5EF4-FFF2-40B4-BE49-F238E27FC236}">
                  <a16:creationId xmlns:a16="http://schemas.microsoft.com/office/drawing/2014/main" id="{31EC41AA-83BA-805E-28D9-01DD513B26A7}"/>
                </a:ext>
              </a:extLst>
            </p:cNvPr>
            <p:cNvSpPr txBox="1"/>
            <p:nvPr/>
          </p:nvSpPr>
          <p:spPr>
            <a:xfrm>
              <a:off x="254028" y="7537815"/>
              <a:ext cx="19843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F795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COMPETENCES</a:t>
              </a:r>
            </a:p>
          </p:txBody>
        </p:sp>
        <p:sp>
          <p:nvSpPr>
            <p:cNvPr id="15" name="TextBox 80">
              <a:extLst>
                <a:ext uri="{FF2B5EF4-FFF2-40B4-BE49-F238E27FC236}">
                  <a16:creationId xmlns:a16="http://schemas.microsoft.com/office/drawing/2014/main" id="{7A588064-8CB9-3375-CC39-D3498E7ACE9D}"/>
                </a:ext>
              </a:extLst>
            </p:cNvPr>
            <p:cNvSpPr txBox="1"/>
            <p:nvPr/>
          </p:nvSpPr>
          <p:spPr>
            <a:xfrm>
              <a:off x="1321798" y="7855253"/>
              <a:ext cx="105750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Serious</a:t>
              </a:r>
              <a:endParaRPr lang="en-US" sz="1000" dirty="0">
                <a:solidFill>
                  <a:srgbClr val="E7E6E6">
                    <a:lumMod val="1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Innovator</a:t>
              </a:r>
            </a:p>
          </p:txBody>
        </p:sp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597A7A5A-0551-151F-3D56-A47411C63EF3}"/>
              </a:ext>
            </a:extLst>
          </p:cNvPr>
          <p:cNvGrpSpPr/>
          <p:nvPr/>
        </p:nvGrpSpPr>
        <p:grpSpPr>
          <a:xfrm>
            <a:off x="220267" y="5634281"/>
            <a:ext cx="2038754" cy="1077646"/>
            <a:chOff x="199592" y="7537815"/>
            <a:chExt cx="2038754" cy="1077646"/>
          </a:xfrm>
        </p:grpSpPr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499B2571-FD5E-420A-7C5B-A703344301D7}"/>
                </a:ext>
              </a:extLst>
            </p:cNvPr>
            <p:cNvSpPr txBox="1"/>
            <p:nvPr/>
          </p:nvSpPr>
          <p:spPr>
            <a:xfrm>
              <a:off x="199592" y="7855253"/>
              <a:ext cx="1769831" cy="76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Anglais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Niveau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A1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00" dirty="0" err="1">
                  <a:solidFill>
                    <a:srgbClr val="E7E6E6">
                      <a:lumMod val="10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Espangol</a:t>
              </a:r>
              <a:r>
                <a:rPr lang="en-US" sz="1000" dirty="0">
                  <a:solidFill>
                    <a:srgbClr val="E7E6E6">
                      <a:lumMod val="10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 </a:t>
              </a:r>
              <a:r>
                <a:rPr lang="en-US" sz="1000" dirty="0" err="1">
                  <a:solidFill>
                    <a:srgbClr val="E7E6E6">
                      <a:lumMod val="10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Niveau</a:t>
              </a:r>
              <a:r>
                <a:rPr lang="en-US" sz="1000" dirty="0">
                  <a:solidFill>
                    <a:srgbClr val="E7E6E6">
                      <a:lumMod val="10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C2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Allemand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Niveau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B2</a:t>
              </a:r>
            </a:p>
          </p:txBody>
        </p:sp>
        <p:sp>
          <p:nvSpPr>
            <p:cNvPr id="44" name="TextBox 97">
              <a:extLst>
                <a:ext uri="{FF2B5EF4-FFF2-40B4-BE49-F238E27FC236}">
                  <a16:creationId xmlns:a16="http://schemas.microsoft.com/office/drawing/2014/main" id="{6BCC8218-725F-4C44-228E-5F4A2599CB4E}"/>
                </a:ext>
              </a:extLst>
            </p:cNvPr>
            <p:cNvSpPr txBox="1"/>
            <p:nvPr/>
          </p:nvSpPr>
          <p:spPr>
            <a:xfrm>
              <a:off x="254028" y="7537815"/>
              <a:ext cx="19843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F795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LANGUES</a:t>
              </a:r>
            </a:p>
          </p:txBody>
        </p:sp>
      </p:grpSp>
      <p:pic>
        <p:nvPicPr>
          <p:cNvPr id="58" name="Image 57" descr="Une image contenant personne, Visage humain, cou, habits&#10;&#10;Description générée automatiquement">
            <a:extLst>
              <a:ext uri="{FF2B5EF4-FFF2-40B4-BE49-F238E27FC236}">
                <a16:creationId xmlns:a16="http://schemas.microsoft.com/office/drawing/2014/main" id="{B170087B-B7E7-05E9-6036-4ADCD6EA4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6" b="27938"/>
          <a:stretch/>
        </p:blipFill>
        <p:spPr>
          <a:xfrm>
            <a:off x="2688295" y="171546"/>
            <a:ext cx="1258771" cy="12597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802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00" y="1020097"/>
            <a:ext cx="5574602" cy="783265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4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4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0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47" dirty="0" err="1"/>
              <a:t>Créeruncv.com</a:t>
            </a:r>
            <a:r>
              <a:rPr lang="fr-FR" sz="20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648180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2800" b="1" dirty="0" smtClean="0">
            <a:solidFill>
              <a:srgbClr val="EAECD4"/>
            </a:solidFill>
            <a:latin typeface="Arial Black" panose="020B0A04020102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3957</TotalTime>
  <Words>509</Words>
  <Application>Microsoft Macintosh PowerPoint</Application>
  <PresentationFormat>Format A4 (210 x 297 mm)</PresentationFormat>
  <Paragraphs>87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Calibri</vt:lpstr>
      <vt:lpstr>Wingdings</vt:lpstr>
      <vt:lpstr>Open Sans</vt:lpstr>
      <vt:lpstr>Calibri Light</vt:lpstr>
      <vt:lpstr>Arial</vt:lpstr>
      <vt:lpstr>Open Sans Semibold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440</cp:revision>
  <dcterms:created xsi:type="dcterms:W3CDTF">2019-07-01T12:35:06Z</dcterms:created>
  <dcterms:modified xsi:type="dcterms:W3CDTF">2024-07-15T13:56:38Z</dcterms:modified>
</cp:coreProperties>
</file>