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p:scale>
          <a:sx n="125" d="100"/>
          <a:sy n="125" d="100"/>
        </p:scale>
        <p:origin x="2408"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3973B79-1926-504E-AED2-2D9A4DF2D40D}" type="datetimeFigureOut">
              <a:rPr lang="fr-FR" smtClean="0"/>
              <a:t>10/03/2023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60016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3973B79-1926-504E-AED2-2D9A4DF2D40D}" type="datetimeFigureOut">
              <a:rPr lang="fr-FR" smtClean="0"/>
              <a:t>10/03/2023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335692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3973B79-1926-504E-AED2-2D9A4DF2D40D}" type="datetimeFigureOut">
              <a:rPr lang="fr-FR" smtClean="0"/>
              <a:t>10/03/2023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35826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3973B79-1926-504E-AED2-2D9A4DF2D40D}" type="datetimeFigureOut">
              <a:rPr lang="fr-FR" smtClean="0"/>
              <a:t>10/03/2023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3248235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3973B79-1926-504E-AED2-2D9A4DF2D40D}" type="datetimeFigureOut">
              <a:rPr lang="fr-FR" smtClean="0"/>
              <a:t>10/03/2023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12338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3973B79-1926-504E-AED2-2D9A4DF2D40D}" type="datetimeFigureOut">
              <a:rPr lang="fr-FR" smtClean="0"/>
              <a:t>10/03/2023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1324961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3973B79-1926-504E-AED2-2D9A4DF2D40D}" type="datetimeFigureOut">
              <a:rPr lang="fr-FR" smtClean="0"/>
              <a:t>10/03/2023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2434341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3973B79-1926-504E-AED2-2D9A4DF2D40D}" type="datetimeFigureOut">
              <a:rPr lang="fr-FR" smtClean="0"/>
              <a:t>10/03/2023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249632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73B79-1926-504E-AED2-2D9A4DF2D40D}" type="datetimeFigureOut">
              <a:rPr lang="fr-FR" smtClean="0"/>
              <a:t>10/03/2023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1318902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3973B79-1926-504E-AED2-2D9A4DF2D40D}" type="datetimeFigureOut">
              <a:rPr lang="fr-FR" smtClean="0"/>
              <a:t>10/03/2023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2895846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3973B79-1926-504E-AED2-2D9A4DF2D40D}" type="datetimeFigureOut">
              <a:rPr lang="fr-FR" smtClean="0"/>
              <a:t>10/03/2023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D2FF4F3-F92B-2947-BC63-D0D463A32F6B}" type="slidenum">
              <a:rPr lang="fr-FR" smtClean="0"/>
              <a:t>‹N°›</a:t>
            </a:fld>
            <a:endParaRPr lang="fr-FR"/>
          </a:p>
        </p:txBody>
      </p:sp>
    </p:spTree>
    <p:extLst>
      <p:ext uri="{BB962C8B-B14F-4D97-AF65-F5344CB8AC3E}">
        <p14:creationId xmlns:p14="http://schemas.microsoft.com/office/powerpoint/2010/main" val="393457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3973B79-1926-504E-AED2-2D9A4DF2D40D}" type="datetimeFigureOut">
              <a:rPr lang="fr-FR" smtClean="0"/>
              <a:t>10/03/2023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D2FF4F3-F92B-2947-BC63-D0D463A32F6B}" type="slidenum">
              <a:rPr lang="fr-FR" smtClean="0"/>
              <a:t>‹N°›</a:t>
            </a:fld>
            <a:endParaRPr lang="fr-FR"/>
          </a:p>
        </p:txBody>
      </p:sp>
    </p:spTree>
    <p:extLst>
      <p:ext uri="{BB962C8B-B14F-4D97-AF65-F5344CB8AC3E}">
        <p14:creationId xmlns:p14="http://schemas.microsoft.com/office/powerpoint/2010/main" val="3075095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ZoneTexte 58">
            <a:extLst>
              <a:ext uri="{FF2B5EF4-FFF2-40B4-BE49-F238E27FC236}">
                <a16:creationId xmlns:a16="http://schemas.microsoft.com/office/drawing/2014/main" id="{0704AFBA-1608-4DCE-B8A5-EB2F8495E107}"/>
              </a:ext>
            </a:extLst>
          </p:cNvPr>
          <p:cNvSpPr txBox="1"/>
          <p:nvPr/>
        </p:nvSpPr>
        <p:spPr>
          <a:xfrm>
            <a:off x="371956" y="315157"/>
            <a:ext cx="3781586" cy="646331"/>
          </a:xfrm>
          <a:prstGeom prst="rect">
            <a:avLst/>
          </a:prstGeom>
          <a:noFill/>
        </p:spPr>
        <p:txBody>
          <a:bodyPr wrap="square">
            <a:spAutoFit/>
          </a:bodyPr>
          <a:lstStyle/>
          <a:p>
            <a:pPr marR="190500">
              <a:spcAft>
                <a:spcPts val="600"/>
              </a:spcAft>
            </a:pPr>
            <a:r>
              <a:rPr lang="fr-FR" sz="3600" b="1" dirty="0">
                <a:solidFill>
                  <a:srgbClr val="000000"/>
                </a:solidFill>
                <a:effectLst/>
                <a:latin typeface="Arial" panose="020B0604020202020204" pitchFamily="34" charset="0"/>
                <a:ea typeface="Merriweather" pitchFamily="2" charset="77"/>
                <a:cs typeface="Merriweather" pitchFamily="2" charset="77"/>
              </a:rPr>
              <a:t>Prénom NOM</a:t>
            </a:r>
            <a:endParaRPr lang="fr-FR" sz="3600" b="1" dirty="0">
              <a:solidFill>
                <a:srgbClr val="000000"/>
              </a:solidFill>
              <a:effectLst/>
              <a:latin typeface="Merriweather" pitchFamily="2" charset="77"/>
              <a:ea typeface="Merriweather" pitchFamily="2" charset="77"/>
              <a:cs typeface="Merriweather" pitchFamily="2" charset="77"/>
            </a:endParaRPr>
          </a:p>
        </p:txBody>
      </p:sp>
      <p:sp>
        <p:nvSpPr>
          <p:cNvPr id="61" name="ZoneTexte 60">
            <a:extLst>
              <a:ext uri="{FF2B5EF4-FFF2-40B4-BE49-F238E27FC236}">
                <a16:creationId xmlns:a16="http://schemas.microsoft.com/office/drawing/2014/main" id="{469E4B05-8645-EE34-3C86-D719B3E86DEC}"/>
              </a:ext>
            </a:extLst>
          </p:cNvPr>
          <p:cNvSpPr txBox="1"/>
          <p:nvPr/>
        </p:nvSpPr>
        <p:spPr>
          <a:xfrm>
            <a:off x="371956" y="961488"/>
            <a:ext cx="3781586" cy="369332"/>
          </a:xfrm>
          <a:prstGeom prst="rect">
            <a:avLst/>
          </a:prstGeom>
          <a:noFill/>
        </p:spPr>
        <p:txBody>
          <a:bodyPr wrap="square">
            <a:spAutoFit/>
          </a:bodyPr>
          <a:lstStyle/>
          <a:p>
            <a:r>
              <a:rPr lang="fr-FR" sz="1800" dirty="0">
                <a:solidFill>
                  <a:srgbClr val="595959"/>
                </a:solidFill>
                <a:effectLst/>
                <a:latin typeface="Arial" panose="020B0604020202020204" pitchFamily="34" charset="0"/>
                <a:ea typeface="Merriweather" pitchFamily="2" charset="77"/>
              </a:rPr>
              <a:t>Titre du poste recherché</a:t>
            </a:r>
            <a:r>
              <a:rPr lang="fr-FR" dirty="0">
                <a:effectLst/>
              </a:rPr>
              <a:t> </a:t>
            </a:r>
            <a:endParaRPr lang="fr-FR" dirty="0"/>
          </a:p>
        </p:txBody>
      </p:sp>
      <p:sp>
        <p:nvSpPr>
          <p:cNvPr id="63" name="ZoneTexte 62">
            <a:extLst>
              <a:ext uri="{FF2B5EF4-FFF2-40B4-BE49-F238E27FC236}">
                <a16:creationId xmlns:a16="http://schemas.microsoft.com/office/drawing/2014/main" id="{513059AE-9212-EF10-205D-1F86D7703BE8}"/>
              </a:ext>
            </a:extLst>
          </p:cNvPr>
          <p:cNvSpPr txBox="1"/>
          <p:nvPr/>
        </p:nvSpPr>
        <p:spPr>
          <a:xfrm>
            <a:off x="4980720" y="399796"/>
            <a:ext cx="2403610" cy="931024"/>
          </a:xfrm>
          <a:prstGeom prst="rect">
            <a:avLst/>
          </a:prstGeom>
          <a:noFill/>
        </p:spPr>
        <p:txBody>
          <a:bodyPr wrap="square">
            <a:spAutoFit/>
          </a:bodyPr>
          <a:lstStyle/>
          <a:p>
            <a:pPr marR="190500">
              <a:lnSpc>
                <a:spcPct val="115000"/>
              </a:lnSpc>
              <a:spcBef>
                <a:spcPts val="600"/>
              </a:spcBef>
            </a:pPr>
            <a:r>
              <a:rPr lang="fr-FR" sz="1000" b="1" dirty="0">
                <a:solidFill>
                  <a:srgbClr val="595959"/>
                </a:solidFill>
                <a:effectLst/>
                <a:latin typeface="Arial" panose="020B0604020202020204" pitchFamily="34" charset="0"/>
                <a:ea typeface="Open Sans" panose="020B0606030504020204" pitchFamily="34" charset="0"/>
                <a:cs typeface="Merriweather" pitchFamily="2" charset="77"/>
              </a:rPr>
              <a:t>Adresse</a:t>
            </a:r>
            <a:r>
              <a:rPr lang="fr-FR" sz="1000" dirty="0">
                <a:solidFill>
                  <a:srgbClr val="595959"/>
                </a:solidFill>
                <a:effectLst/>
                <a:latin typeface="Arial" panose="020B0604020202020204" pitchFamily="34" charset="0"/>
                <a:ea typeface="Open Sans" panose="020B0606030504020204" pitchFamily="34" charset="0"/>
                <a:cs typeface="Merriweather" pitchFamily="2" charset="77"/>
              </a:rPr>
              <a:t> : 12 rue de la Réussite</a:t>
            </a:r>
            <a:r>
              <a:rPr lang="fr-FR" sz="1000" dirty="0">
                <a:solidFill>
                  <a:srgbClr val="666666"/>
                </a:solidFill>
                <a:latin typeface="Merriweather" pitchFamily="2" charset="77"/>
                <a:ea typeface="Open Sans" panose="020B0606030504020204" pitchFamily="34" charset="0"/>
                <a:cs typeface="Merriweather" pitchFamily="2" charset="77"/>
              </a:rPr>
              <a:t> </a:t>
            </a:r>
            <a:r>
              <a:rPr lang="fr-FR" sz="1000" dirty="0">
                <a:solidFill>
                  <a:srgbClr val="595959"/>
                </a:solidFill>
                <a:effectLst/>
                <a:latin typeface="Arial" panose="020B0604020202020204" pitchFamily="34" charset="0"/>
                <a:ea typeface="Open Sans" panose="020B0606030504020204" pitchFamily="34" charset="0"/>
                <a:cs typeface="Merriweather" pitchFamily="2" charset="77"/>
              </a:rPr>
              <a:t>75012 Paris</a:t>
            </a:r>
            <a:br>
              <a:rPr lang="fr-FR" sz="1000" dirty="0">
                <a:solidFill>
                  <a:srgbClr val="666666"/>
                </a:solidFill>
                <a:latin typeface="Merriweather" pitchFamily="2" charset="77"/>
                <a:ea typeface="Open Sans" panose="020B0606030504020204" pitchFamily="34" charset="0"/>
                <a:cs typeface="Merriweather" pitchFamily="2" charset="77"/>
              </a:rPr>
            </a:br>
            <a:r>
              <a:rPr lang="en-US" sz="1000" b="1" dirty="0">
                <a:solidFill>
                  <a:srgbClr val="595959"/>
                </a:solidFill>
                <a:effectLst/>
                <a:latin typeface="Arial" panose="020B0604020202020204" pitchFamily="34" charset="0"/>
                <a:ea typeface="Open Sans" panose="020B0606030504020204" pitchFamily="34" charset="0"/>
                <a:cs typeface="Merriweather" pitchFamily="2" charset="77"/>
              </a:rPr>
              <a:t>Tel</a:t>
            </a:r>
            <a:r>
              <a:rPr lang="en-US" sz="1000" dirty="0">
                <a:solidFill>
                  <a:srgbClr val="595959"/>
                </a:solidFill>
                <a:effectLst/>
                <a:latin typeface="Arial" panose="020B0604020202020204" pitchFamily="34" charset="0"/>
                <a:ea typeface="Open Sans" panose="020B0606030504020204" pitchFamily="34" charset="0"/>
                <a:cs typeface="Merriweather" pitchFamily="2" charset="77"/>
              </a:rPr>
              <a:t> : 06 01 02 03 04</a:t>
            </a:r>
            <a:endParaRPr lang="fr-FR" sz="1000" dirty="0">
              <a:solidFill>
                <a:srgbClr val="666666"/>
              </a:solidFill>
              <a:effectLst/>
              <a:latin typeface="Merriweather" pitchFamily="2" charset="77"/>
              <a:ea typeface="Merriweather" pitchFamily="2" charset="77"/>
              <a:cs typeface="Merriweather" pitchFamily="2" charset="77"/>
            </a:endParaRPr>
          </a:p>
          <a:p>
            <a:r>
              <a:rPr lang="en-US" sz="1000" b="1" dirty="0">
                <a:solidFill>
                  <a:srgbClr val="595959"/>
                </a:solidFill>
                <a:effectLst/>
                <a:latin typeface="Arial" panose="020B0604020202020204" pitchFamily="34" charset="0"/>
                <a:ea typeface="Open Sans" panose="020B0606030504020204" pitchFamily="34" charset="0"/>
              </a:rPr>
              <a:t>Mob</a:t>
            </a:r>
            <a:r>
              <a:rPr lang="en-US" sz="1000" dirty="0">
                <a:solidFill>
                  <a:srgbClr val="595959"/>
                </a:solidFill>
                <a:effectLst/>
                <a:latin typeface="Arial" panose="020B0604020202020204" pitchFamily="34" charset="0"/>
                <a:ea typeface="Open Sans" panose="020B0606030504020204" pitchFamily="34" charset="0"/>
              </a:rPr>
              <a:t> : 06 01 02 03 04 </a:t>
            </a:r>
            <a:br>
              <a:rPr lang="en-US" sz="1000" dirty="0">
                <a:solidFill>
                  <a:srgbClr val="595959"/>
                </a:solidFill>
                <a:effectLst/>
                <a:latin typeface="Arial" panose="020B0604020202020204" pitchFamily="34" charset="0"/>
                <a:ea typeface="Open Sans" panose="020B0606030504020204" pitchFamily="34" charset="0"/>
              </a:rPr>
            </a:br>
            <a:r>
              <a:rPr lang="en-US" sz="1000" b="1" dirty="0">
                <a:solidFill>
                  <a:srgbClr val="595959"/>
                </a:solidFill>
                <a:effectLst/>
                <a:latin typeface="Arial" panose="020B0604020202020204" pitchFamily="34" charset="0"/>
                <a:ea typeface="Open Sans" panose="020B0606030504020204" pitchFamily="34" charset="0"/>
              </a:rPr>
              <a:t>Mail</a:t>
            </a:r>
            <a:r>
              <a:rPr lang="en-US" sz="1000" dirty="0">
                <a:solidFill>
                  <a:srgbClr val="595959"/>
                </a:solidFill>
                <a:effectLst/>
                <a:latin typeface="Arial" panose="020B0604020202020204" pitchFamily="34" charset="0"/>
                <a:ea typeface="Open Sans" panose="020B0606030504020204" pitchFamily="34" charset="0"/>
              </a:rPr>
              <a:t> : </a:t>
            </a:r>
            <a:r>
              <a:rPr lang="en-US" sz="1000" dirty="0" err="1">
                <a:solidFill>
                  <a:srgbClr val="595959"/>
                </a:solidFill>
                <a:effectLst/>
                <a:latin typeface="Arial" panose="020B0604020202020204" pitchFamily="34" charset="0"/>
                <a:ea typeface="Open Sans" panose="020B0606030504020204" pitchFamily="34" charset="0"/>
              </a:rPr>
              <a:t>monemail@mail.com</a:t>
            </a:r>
            <a:r>
              <a:rPr lang="fr-FR" sz="1000" dirty="0">
                <a:effectLst/>
              </a:rPr>
              <a:t> </a:t>
            </a:r>
            <a:endParaRPr lang="fr-FR" sz="1000" dirty="0"/>
          </a:p>
        </p:txBody>
      </p:sp>
      <p:sp>
        <p:nvSpPr>
          <p:cNvPr id="65" name="ZoneTexte 64">
            <a:extLst>
              <a:ext uri="{FF2B5EF4-FFF2-40B4-BE49-F238E27FC236}">
                <a16:creationId xmlns:a16="http://schemas.microsoft.com/office/drawing/2014/main" id="{3E12AE1C-5279-43CB-A6A9-A4B9BF34A00F}"/>
              </a:ext>
            </a:extLst>
          </p:cNvPr>
          <p:cNvSpPr txBox="1"/>
          <p:nvPr/>
        </p:nvSpPr>
        <p:spPr>
          <a:xfrm>
            <a:off x="371956" y="1624977"/>
            <a:ext cx="6868815" cy="754053"/>
          </a:xfrm>
          <a:prstGeom prst="rect">
            <a:avLst/>
          </a:prstGeom>
          <a:noFill/>
        </p:spPr>
        <p:txBody>
          <a:bodyPr wrap="square">
            <a:spAutoFit/>
          </a:bodyPr>
          <a:lstStyle/>
          <a:p>
            <a:pPr marR="190500">
              <a:lnSpc>
                <a:spcPct val="130000"/>
              </a:lnSpc>
              <a:spcBef>
                <a:spcPts val="600"/>
              </a:spcBef>
            </a:pPr>
            <a:r>
              <a:rPr lang="fr-FR" sz="1000" b="1" dirty="0">
                <a:solidFill>
                  <a:srgbClr val="3B7EFF"/>
                </a:solidFill>
                <a:effectLst/>
                <a:latin typeface="Arial" panose="020B0604020202020204" pitchFamily="34" charset="0"/>
                <a:ea typeface="Merriweather" pitchFamily="2" charset="77"/>
                <a:cs typeface="Arial" panose="020B0604020202020204" pitchFamily="34" charset="0"/>
              </a:rPr>
              <a:t>OBJECTIFS</a:t>
            </a:r>
          </a:p>
          <a:p>
            <a:br>
              <a:rPr lang="fr-FR" sz="1000" b="1" dirty="0">
                <a:solidFill>
                  <a:srgbClr val="3B7EFF"/>
                </a:solidFill>
                <a:latin typeface="Arial" panose="020B0604020202020204" pitchFamily="34" charset="0"/>
                <a:ea typeface="Merriweather" pitchFamily="2" charset="77"/>
                <a:cs typeface="Arial" panose="020B0604020202020204" pitchFamily="34" charset="0"/>
              </a:rPr>
            </a:br>
            <a:r>
              <a:rPr lang="fr-FR" sz="1000" dirty="0">
                <a:solidFill>
                  <a:srgbClr val="000000"/>
                </a:solidFill>
                <a:effectLst/>
                <a:latin typeface="Arial" panose="020B0604020202020204" pitchFamily="34" charset="0"/>
                <a:ea typeface="Merriweather" pitchFamily="2" charset="77"/>
                <a:cs typeface="Arial" panose="020B0604020202020204" pitchFamily="34" charset="0"/>
              </a:rPr>
              <a:t>Décrivez en quelques lignes vos compétences clés pour le poste et vos objectifs de carrière. Vous pouvez les mettre en forme à l’aide de puces ou les laisser sous forme de texte plein.</a:t>
            </a:r>
            <a:r>
              <a:rPr lang="fr-FR" sz="1000" dirty="0">
                <a:effectLst/>
                <a:latin typeface="Arial" panose="020B0604020202020204" pitchFamily="34" charset="0"/>
                <a:cs typeface="Arial" panose="020B0604020202020204" pitchFamily="34" charset="0"/>
              </a:rPr>
              <a:t> </a:t>
            </a:r>
            <a:endParaRPr lang="fr-FR" sz="1000" dirty="0">
              <a:latin typeface="Arial" panose="020B0604020202020204" pitchFamily="34" charset="0"/>
              <a:cs typeface="Arial" panose="020B0604020202020204" pitchFamily="34" charset="0"/>
            </a:endParaRPr>
          </a:p>
        </p:txBody>
      </p:sp>
      <p:sp>
        <p:nvSpPr>
          <p:cNvPr id="67" name="ZoneTexte 66">
            <a:extLst>
              <a:ext uri="{FF2B5EF4-FFF2-40B4-BE49-F238E27FC236}">
                <a16:creationId xmlns:a16="http://schemas.microsoft.com/office/drawing/2014/main" id="{BC1C6A1B-4953-08B7-543E-77387F97E3FE}"/>
              </a:ext>
            </a:extLst>
          </p:cNvPr>
          <p:cNvSpPr txBox="1"/>
          <p:nvPr/>
        </p:nvSpPr>
        <p:spPr>
          <a:xfrm>
            <a:off x="371957" y="2705010"/>
            <a:ext cx="4433960" cy="4473404"/>
          </a:xfrm>
          <a:prstGeom prst="rect">
            <a:avLst/>
          </a:prstGeom>
          <a:noFill/>
        </p:spPr>
        <p:txBody>
          <a:bodyPr wrap="square">
            <a:spAutoFit/>
          </a:bodyPr>
          <a:lstStyle/>
          <a:p>
            <a:pPr marR="190500">
              <a:lnSpc>
                <a:spcPct val="130000"/>
              </a:lnSpc>
              <a:spcBef>
                <a:spcPts val="1200"/>
              </a:spcBef>
            </a:pPr>
            <a:r>
              <a:rPr lang="fr-FR" sz="1000" b="1" kern="0" dirty="0">
                <a:solidFill>
                  <a:srgbClr val="3B7EFF"/>
                </a:solidFill>
                <a:effectLst/>
                <a:latin typeface="Arial" panose="020B0604020202020204" pitchFamily="34" charset="0"/>
                <a:ea typeface="Times New Roman" panose="02020603050405020304" pitchFamily="18" charset="0"/>
                <a:cs typeface="Times New Roman" panose="02020603050405020304" pitchFamily="18" charset="0"/>
              </a:rPr>
              <a:t>EXPÉRIENCE PROFESSIONNELLE</a:t>
            </a:r>
          </a:p>
          <a:p>
            <a:pPr marR="190500">
              <a:lnSpc>
                <a:spcPct val="130000"/>
              </a:lnSpc>
            </a:pPr>
            <a:br>
              <a:rPr lang="fr-FR" sz="10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br>
            <a:r>
              <a:rPr lang="fr-FR" sz="1000" b="1" dirty="0">
                <a:solidFill>
                  <a:srgbClr val="000000"/>
                </a:solidFill>
                <a:effectLst/>
                <a:latin typeface="Arial" panose="020B0604020202020204" pitchFamily="34" charset="0"/>
                <a:ea typeface="Times New Roman" panose="02020603050405020304" pitchFamily="18" charset="0"/>
              </a:rPr>
              <a:t>Titre du poste occupé - Nom de Société, Ville</a:t>
            </a:r>
            <a:br>
              <a:rPr lang="fr-FR" sz="1000" b="0" i="1" dirty="0">
                <a:solidFill>
                  <a:srgbClr val="000000"/>
                </a:solidFill>
                <a:effectLst/>
                <a:latin typeface="Arial" panose="020B0604020202020204" pitchFamily="34" charset="0"/>
                <a:ea typeface="Times New Roman" panose="02020603050405020304" pitchFamily="18" charset="0"/>
              </a:rPr>
            </a:br>
            <a:r>
              <a:rPr lang="fr-FR" sz="1000" b="1" dirty="0" err="1">
                <a:solidFill>
                  <a:srgbClr val="7F7F7F"/>
                </a:solidFill>
                <a:effectLst/>
                <a:latin typeface="Arial" panose="020B0604020202020204" pitchFamily="34" charset="0"/>
                <a:ea typeface="Times New Roman" panose="02020603050405020304" pitchFamily="18" charset="0"/>
              </a:rPr>
              <a:t>Janv</a:t>
            </a:r>
            <a:r>
              <a:rPr lang="fr-FR" sz="1000" b="1" dirty="0">
                <a:solidFill>
                  <a:srgbClr val="7F7F7F"/>
                </a:solidFill>
                <a:effectLst/>
                <a:latin typeface="Arial" panose="020B0604020202020204" pitchFamily="34" charset="0"/>
                <a:ea typeface="Times New Roman" panose="02020603050405020304" pitchFamily="18" charset="0"/>
              </a:rPr>
              <a:t> 00 – </a:t>
            </a:r>
            <a:r>
              <a:rPr lang="fr-FR" sz="1000" b="1" dirty="0" err="1">
                <a:solidFill>
                  <a:srgbClr val="7F7F7F"/>
                </a:solidFill>
                <a:effectLst/>
                <a:latin typeface="Arial" panose="020B0604020202020204" pitchFamily="34" charset="0"/>
                <a:ea typeface="Times New Roman" panose="02020603050405020304" pitchFamily="18" charset="0"/>
              </a:rPr>
              <a:t>Fev</a:t>
            </a:r>
            <a:r>
              <a:rPr lang="fr-FR" sz="1000" b="1" dirty="0">
                <a:solidFill>
                  <a:srgbClr val="7F7F7F"/>
                </a:solidFill>
                <a:effectLst/>
                <a:latin typeface="Arial" panose="020B0604020202020204" pitchFamily="34" charset="0"/>
                <a:ea typeface="Times New Roman" panose="02020603050405020304" pitchFamily="18" charset="0"/>
              </a:rPr>
              <a:t> 00</a:t>
            </a:r>
            <a:br>
              <a:rPr lang="fr-FR" sz="1000" b="1" dirty="0">
                <a:solidFill>
                  <a:srgbClr val="000000"/>
                </a:solidFill>
                <a:effectLst/>
                <a:latin typeface="Arial" panose="020B0604020202020204" pitchFamily="34" charset="0"/>
                <a:ea typeface="Times New Roman" panose="02020603050405020304" pitchFamily="18" charset="0"/>
              </a:rPr>
            </a:br>
            <a:r>
              <a:rPr lang="fr-FR" sz="1000" b="0" dirty="0">
                <a:solidFill>
                  <a:srgbClr val="595959"/>
                </a:solidFill>
                <a:effectLst/>
                <a:latin typeface="Arial" panose="020B0604020202020204" pitchFamily="34" charset="0"/>
                <a:ea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p>
          <a:p>
            <a:pPr marR="190500">
              <a:lnSpc>
                <a:spcPct val="130000"/>
              </a:lnSpc>
            </a:pPr>
            <a:endParaRPr lang="fr-FR" sz="1000" b="1" dirty="0">
              <a:solidFill>
                <a:srgbClr val="666666"/>
              </a:solidFill>
              <a:effectLst/>
              <a:latin typeface="Times New Roman" panose="02020603050405020304" pitchFamily="18" charset="0"/>
              <a:ea typeface="Times New Roman" panose="02020603050405020304" pitchFamily="18" charset="0"/>
            </a:endParaRPr>
          </a:p>
          <a:p>
            <a:pPr marR="190500">
              <a:lnSpc>
                <a:spcPct val="130000"/>
              </a:lnSpc>
            </a:pPr>
            <a:r>
              <a:rPr lang="fr-FR" sz="1000" b="1" dirty="0">
                <a:solidFill>
                  <a:srgbClr val="000000"/>
                </a:solidFill>
                <a:effectLst/>
                <a:latin typeface="Arial" panose="020B0604020202020204" pitchFamily="34" charset="0"/>
                <a:ea typeface="Times New Roman" panose="02020603050405020304" pitchFamily="18" charset="0"/>
              </a:rPr>
              <a:t>Titre du poste occupé  - Nom de Société, Ville</a:t>
            </a:r>
            <a:br>
              <a:rPr lang="fr-FR" sz="1000" b="0" i="1" dirty="0">
                <a:solidFill>
                  <a:srgbClr val="000000"/>
                </a:solidFill>
                <a:effectLst/>
                <a:latin typeface="Arial" panose="020B0604020202020204" pitchFamily="34" charset="0"/>
                <a:ea typeface="Times New Roman" panose="02020603050405020304" pitchFamily="18" charset="0"/>
              </a:rPr>
            </a:br>
            <a:r>
              <a:rPr lang="fr-FR" sz="1000" b="1" dirty="0" err="1">
                <a:solidFill>
                  <a:srgbClr val="7F7F7F"/>
                </a:solidFill>
                <a:effectLst/>
                <a:latin typeface="Arial" panose="020B0604020202020204" pitchFamily="34" charset="0"/>
                <a:ea typeface="Times New Roman" panose="02020603050405020304" pitchFamily="18" charset="0"/>
              </a:rPr>
              <a:t>Janv</a:t>
            </a:r>
            <a:r>
              <a:rPr lang="fr-FR" sz="1000" b="1" dirty="0">
                <a:solidFill>
                  <a:srgbClr val="7F7F7F"/>
                </a:solidFill>
                <a:effectLst/>
                <a:latin typeface="Arial" panose="020B0604020202020204" pitchFamily="34" charset="0"/>
                <a:ea typeface="Times New Roman" panose="02020603050405020304" pitchFamily="18" charset="0"/>
              </a:rPr>
              <a:t> 00 – </a:t>
            </a:r>
            <a:r>
              <a:rPr lang="fr-FR" sz="1000" b="1" dirty="0" err="1">
                <a:solidFill>
                  <a:srgbClr val="7F7F7F"/>
                </a:solidFill>
                <a:effectLst/>
                <a:latin typeface="Arial" panose="020B0604020202020204" pitchFamily="34" charset="0"/>
                <a:ea typeface="Times New Roman" panose="02020603050405020304" pitchFamily="18" charset="0"/>
              </a:rPr>
              <a:t>Fev</a:t>
            </a:r>
            <a:r>
              <a:rPr lang="fr-FR" sz="1000" b="1" dirty="0">
                <a:solidFill>
                  <a:srgbClr val="7F7F7F"/>
                </a:solidFill>
                <a:effectLst/>
                <a:latin typeface="Arial" panose="020B0604020202020204" pitchFamily="34" charset="0"/>
                <a:ea typeface="Times New Roman" panose="02020603050405020304" pitchFamily="18" charset="0"/>
              </a:rPr>
              <a:t> 00</a:t>
            </a:r>
            <a:br>
              <a:rPr lang="fr-FR" sz="1000" b="1" dirty="0">
                <a:solidFill>
                  <a:srgbClr val="000000"/>
                </a:solidFill>
                <a:effectLst/>
                <a:latin typeface="Arial" panose="020B0604020202020204" pitchFamily="34" charset="0"/>
                <a:ea typeface="Times New Roman" panose="02020603050405020304" pitchFamily="18" charset="0"/>
              </a:rPr>
            </a:br>
            <a:r>
              <a:rPr lang="fr-FR" sz="1000" b="0" dirty="0">
                <a:solidFill>
                  <a:srgbClr val="595959"/>
                </a:solidFill>
                <a:effectLst/>
                <a:latin typeface="Arial" panose="020B0604020202020204" pitchFamily="34" charset="0"/>
                <a:ea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p>
          <a:p>
            <a:pPr marR="190500">
              <a:lnSpc>
                <a:spcPct val="130000"/>
              </a:lnSpc>
            </a:pPr>
            <a:endParaRPr lang="fr-FR" sz="1000" b="1" dirty="0">
              <a:solidFill>
                <a:srgbClr val="666666"/>
              </a:solidFill>
              <a:effectLst/>
              <a:latin typeface="Times New Roman" panose="02020603050405020304" pitchFamily="18" charset="0"/>
              <a:ea typeface="Times New Roman" panose="02020603050405020304" pitchFamily="18" charset="0"/>
            </a:endParaRPr>
          </a:p>
          <a:p>
            <a:pPr marR="190500">
              <a:lnSpc>
                <a:spcPct val="130000"/>
              </a:lnSpc>
            </a:pPr>
            <a:r>
              <a:rPr lang="fr-FR" sz="1000" b="1" dirty="0">
                <a:solidFill>
                  <a:srgbClr val="000000"/>
                </a:solidFill>
                <a:effectLst/>
                <a:latin typeface="Arial" panose="020B0604020202020204" pitchFamily="34" charset="0"/>
                <a:ea typeface="Times New Roman" panose="02020603050405020304" pitchFamily="18" charset="0"/>
              </a:rPr>
              <a:t>Titre du poste occupé  - Nom de Société, Ville</a:t>
            </a:r>
            <a:br>
              <a:rPr lang="fr-FR" sz="1000" b="0" i="1" dirty="0">
                <a:solidFill>
                  <a:srgbClr val="000000"/>
                </a:solidFill>
                <a:effectLst/>
                <a:latin typeface="Arial" panose="020B0604020202020204" pitchFamily="34" charset="0"/>
                <a:ea typeface="Times New Roman" panose="02020603050405020304" pitchFamily="18" charset="0"/>
              </a:rPr>
            </a:br>
            <a:r>
              <a:rPr lang="fr-FR" sz="1000" b="1" dirty="0" err="1">
                <a:solidFill>
                  <a:srgbClr val="7F7F7F"/>
                </a:solidFill>
                <a:effectLst/>
                <a:latin typeface="Arial" panose="020B0604020202020204" pitchFamily="34" charset="0"/>
                <a:ea typeface="Times New Roman" panose="02020603050405020304" pitchFamily="18" charset="0"/>
              </a:rPr>
              <a:t>Janv</a:t>
            </a:r>
            <a:r>
              <a:rPr lang="fr-FR" sz="1000" b="1" dirty="0">
                <a:solidFill>
                  <a:srgbClr val="7F7F7F"/>
                </a:solidFill>
                <a:effectLst/>
                <a:latin typeface="Arial" panose="020B0604020202020204" pitchFamily="34" charset="0"/>
                <a:ea typeface="Times New Roman" panose="02020603050405020304" pitchFamily="18" charset="0"/>
              </a:rPr>
              <a:t> 00 – </a:t>
            </a:r>
            <a:r>
              <a:rPr lang="fr-FR" sz="1000" b="1" dirty="0" err="1">
                <a:solidFill>
                  <a:srgbClr val="7F7F7F"/>
                </a:solidFill>
                <a:effectLst/>
                <a:latin typeface="Arial" panose="020B0604020202020204" pitchFamily="34" charset="0"/>
                <a:ea typeface="Times New Roman" panose="02020603050405020304" pitchFamily="18" charset="0"/>
              </a:rPr>
              <a:t>Fev</a:t>
            </a:r>
            <a:r>
              <a:rPr lang="fr-FR" sz="1000" b="1" dirty="0">
                <a:solidFill>
                  <a:srgbClr val="7F7F7F"/>
                </a:solidFill>
                <a:effectLst/>
                <a:latin typeface="Arial" panose="020B0604020202020204" pitchFamily="34" charset="0"/>
                <a:ea typeface="Times New Roman" panose="02020603050405020304" pitchFamily="18" charset="0"/>
              </a:rPr>
              <a:t> 00</a:t>
            </a:r>
            <a:br>
              <a:rPr lang="fr-FR" sz="1000" b="1" dirty="0">
                <a:solidFill>
                  <a:srgbClr val="000000"/>
                </a:solidFill>
                <a:effectLst/>
                <a:latin typeface="Arial" panose="020B0604020202020204" pitchFamily="34" charset="0"/>
                <a:ea typeface="Times New Roman" panose="02020603050405020304" pitchFamily="18" charset="0"/>
              </a:rPr>
            </a:br>
            <a:r>
              <a:rPr lang="fr-FR" sz="1000" b="0" dirty="0">
                <a:solidFill>
                  <a:srgbClr val="595959"/>
                </a:solidFill>
                <a:effectLst/>
                <a:latin typeface="Arial" panose="020B0604020202020204" pitchFamily="34" charset="0"/>
                <a:ea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endParaRPr lang="fr-FR" sz="1000" b="1" dirty="0">
              <a:solidFill>
                <a:srgbClr val="666666"/>
              </a:solidFill>
              <a:effectLst/>
              <a:latin typeface="Times New Roman" panose="02020603050405020304" pitchFamily="18" charset="0"/>
              <a:ea typeface="Times New Roman" panose="02020603050405020304" pitchFamily="18" charset="0"/>
            </a:endParaRPr>
          </a:p>
        </p:txBody>
      </p:sp>
      <p:sp>
        <p:nvSpPr>
          <p:cNvPr id="69" name="ZoneTexte 68">
            <a:extLst>
              <a:ext uri="{FF2B5EF4-FFF2-40B4-BE49-F238E27FC236}">
                <a16:creationId xmlns:a16="http://schemas.microsoft.com/office/drawing/2014/main" id="{0D45E020-EBAC-DEB4-23E5-7C359ACFA78E}"/>
              </a:ext>
            </a:extLst>
          </p:cNvPr>
          <p:cNvSpPr txBox="1"/>
          <p:nvPr/>
        </p:nvSpPr>
        <p:spPr>
          <a:xfrm>
            <a:off x="371956" y="7504395"/>
            <a:ext cx="4433960" cy="2225930"/>
          </a:xfrm>
          <a:prstGeom prst="rect">
            <a:avLst/>
          </a:prstGeom>
          <a:noFill/>
        </p:spPr>
        <p:txBody>
          <a:bodyPr wrap="square">
            <a:spAutoFit/>
          </a:bodyPr>
          <a:lstStyle/>
          <a:p>
            <a:pPr marR="190500">
              <a:lnSpc>
                <a:spcPct val="130000"/>
              </a:lnSpc>
              <a:spcBef>
                <a:spcPts val="1200"/>
              </a:spcBef>
            </a:pPr>
            <a:r>
              <a:rPr lang="fr-FR" sz="1000" b="1" kern="0" dirty="0">
                <a:solidFill>
                  <a:srgbClr val="3B7EFF"/>
                </a:solidFill>
                <a:effectLst/>
                <a:latin typeface="Arial" panose="020B0604020202020204" pitchFamily="34" charset="0"/>
                <a:ea typeface="Times New Roman" panose="02020603050405020304" pitchFamily="18" charset="0"/>
                <a:cs typeface="Arial" panose="020B0604020202020204" pitchFamily="34" charset="0"/>
              </a:rPr>
              <a:t>FORMATION</a:t>
            </a:r>
            <a:b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b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Nom de l'établissement, Ville - Nom du Diplôme</a:t>
            </a:r>
            <a:br>
              <a:rPr lang="fr-FR" sz="1000" b="1" i="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fr-FR" sz="1000" b="1" kern="0" dirty="0" err="1">
                <a:solidFill>
                  <a:srgbClr val="7F7F7F"/>
                </a:solidFill>
                <a:effectLst/>
                <a:latin typeface="Arial" panose="020B0604020202020204" pitchFamily="34" charset="0"/>
                <a:ea typeface="Times New Roman" panose="02020603050405020304" pitchFamily="18" charset="0"/>
                <a:cs typeface="Arial" panose="020B0604020202020204" pitchFamily="34" charset="0"/>
              </a:rPr>
              <a:t>Janv</a:t>
            </a:r>
            <a:r>
              <a:rPr lang="fr-FR" sz="1000" b="1" kern="0" dirty="0">
                <a:solidFill>
                  <a:srgbClr val="7F7F7F"/>
                </a:solidFill>
                <a:effectLst/>
                <a:latin typeface="Arial" panose="020B0604020202020204" pitchFamily="34" charset="0"/>
                <a:ea typeface="Times New Roman" panose="02020603050405020304" pitchFamily="18" charset="0"/>
                <a:cs typeface="Arial" panose="020B0604020202020204" pitchFamily="34" charset="0"/>
              </a:rPr>
              <a:t> 00 – </a:t>
            </a:r>
            <a:r>
              <a:rPr lang="fr-FR" sz="1000" b="1" kern="0" dirty="0" err="1">
                <a:solidFill>
                  <a:srgbClr val="7F7F7F"/>
                </a:solidFill>
                <a:effectLst/>
                <a:latin typeface="Arial" panose="020B0604020202020204" pitchFamily="34" charset="0"/>
                <a:ea typeface="Times New Roman" panose="02020603050405020304" pitchFamily="18" charset="0"/>
                <a:cs typeface="Arial" panose="020B0604020202020204" pitchFamily="34" charset="0"/>
              </a:rPr>
              <a:t>Fev</a:t>
            </a:r>
            <a:r>
              <a:rPr lang="fr-FR" sz="1000" b="1" kern="0" dirty="0">
                <a:solidFill>
                  <a:srgbClr val="7F7F7F"/>
                </a:solidFill>
                <a:effectLst/>
                <a:latin typeface="Arial" panose="020B0604020202020204" pitchFamily="34" charset="0"/>
                <a:ea typeface="Times New Roman" panose="02020603050405020304" pitchFamily="18" charset="0"/>
                <a:cs typeface="Arial" panose="020B0604020202020204" pitchFamily="34" charset="0"/>
              </a:rPr>
              <a:t> 00</a:t>
            </a:r>
            <a:b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fr-FR" sz="1000" dirty="0">
                <a:solidFill>
                  <a:srgbClr val="595959"/>
                </a:solidFill>
                <a:latin typeface="Arial" panose="020B0604020202020204" pitchFamily="34" charset="0"/>
              </a:rPr>
              <a:t>Décrivez en quelques lignes les objectifs et spécialités de cette formation.</a:t>
            </a:r>
          </a:p>
          <a:p>
            <a:pPr marR="190500">
              <a:lnSpc>
                <a:spcPct val="130000"/>
              </a:lnSpc>
              <a:spcBef>
                <a:spcPts val="1200"/>
              </a:spcBef>
            </a:pPr>
            <a: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Nom de l'établissement</a:t>
            </a:r>
            <a:r>
              <a:rPr lang="fr-FR" sz="1000" b="1"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Ville </a:t>
            </a:r>
            <a: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Nom du Diplôme</a:t>
            </a:r>
            <a:br>
              <a:rPr lang="fr-FR" sz="1000" b="1" i="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fr-FR" sz="1000" b="1" kern="0" dirty="0" err="1">
                <a:solidFill>
                  <a:srgbClr val="7F7F7F"/>
                </a:solidFill>
                <a:effectLst/>
                <a:latin typeface="Arial" panose="020B0604020202020204" pitchFamily="34" charset="0"/>
                <a:ea typeface="Times New Roman" panose="02020603050405020304" pitchFamily="18" charset="0"/>
                <a:cs typeface="Arial" panose="020B0604020202020204" pitchFamily="34" charset="0"/>
              </a:rPr>
              <a:t>Janv</a:t>
            </a:r>
            <a:r>
              <a:rPr lang="fr-FR" sz="1000" b="1" kern="0" dirty="0">
                <a:solidFill>
                  <a:srgbClr val="7F7F7F"/>
                </a:solidFill>
                <a:effectLst/>
                <a:latin typeface="Arial" panose="020B0604020202020204" pitchFamily="34" charset="0"/>
                <a:ea typeface="Times New Roman" panose="02020603050405020304" pitchFamily="18" charset="0"/>
                <a:cs typeface="Arial" panose="020B0604020202020204" pitchFamily="34" charset="0"/>
              </a:rPr>
              <a:t> 00 – </a:t>
            </a:r>
            <a:r>
              <a:rPr lang="fr-FR" sz="1000" b="1" kern="0" dirty="0" err="1">
                <a:solidFill>
                  <a:srgbClr val="7F7F7F"/>
                </a:solidFill>
                <a:effectLst/>
                <a:latin typeface="Arial" panose="020B0604020202020204" pitchFamily="34" charset="0"/>
                <a:ea typeface="Times New Roman" panose="02020603050405020304" pitchFamily="18" charset="0"/>
                <a:cs typeface="Arial" panose="020B0604020202020204" pitchFamily="34" charset="0"/>
              </a:rPr>
              <a:t>Fev</a:t>
            </a:r>
            <a:r>
              <a:rPr lang="fr-FR" sz="1000" b="1" kern="0" dirty="0">
                <a:solidFill>
                  <a:srgbClr val="7F7F7F"/>
                </a:solidFill>
                <a:effectLst/>
                <a:latin typeface="Arial" panose="020B0604020202020204" pitchFamily="34" charset="0"/>
                <a:ea typeface="Times New Roman" panose="02020603050405020304" pitchFamily="18" charset="0"/>
                <a:cs typeface="Arial" panose="020B0604020202020204" pitchFamily="34" charset="0"/>
              </a:rPr>
              <a:t> 00</a:t>
            </a:r>
            <a:br>
              <a:rPr lang="fr-FR" sz="10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fr-FR" sz="1000" dirty="0">
                <a:solidFill>
                  <a:srgbClr val="595959"/>
                </a:solidFill>
                <a:latin typeface="Arial" panose="020B0604020202020204" pitchFamily="34" charset="0"/>
              </a:rPr>
              <a:t>Décrivez en quelques lignes les objectifs et spécialités de cette formation.</a:t>
            </a:r>
          </a:p>
        </p:txBody>
      </p:sp>
      <p:sp>
        <p:nvSpPr>
          <p:cNvPr id="72" name="ZoneTexte 71">
            <a:extLst>
              <a:ext uri="{FF2B5EF4-FFF2-40B4-BE49-F238E27FC236}">
                <a16:creationId xmlns:a16="http://schemas.microsoft.com/office/drawing/2014/main" id="{C547EF8E-691B-A044-68AF-E0A92BD5420E}"/>
              </a:ext>
            </a:extLst>
          </p:cNvPr>
          <p:cNvSpPr txBox="1"/>
          <p:nvPr/>
        </p:nvSpPr>
        <p:spPr>
          <a:xfrm>
            <a:off x="5178056" y="2753677"/>
            <a:ext cx="2206274" cy="4024628"/>
          </a:xfrm>
          <a:prstGeom prst="rect">
            <a:avLst/>
          </a:prstGeom>
          <a:noFill/>
        </p:spPr>
        <p:txBody>
          <a:bodyPr wrap="square">
            <a:spAutoFit/>
          </a:bodyPr>
          <a:lstStyle/>
          <a:p>
            <a:pPr marR="190500">
              <a:lnSpc>
                <a:spcPct val="130000"/>
              </a:lnSpc>
              <a:spcBef>
                <a:spcPts val="1200"/>
              </a:spcBef>
            </a:pPr>
            <a:r>
              <a:rPr lang="fr-FR" sz="1000" b="1" kern="0" dirty="0">
                <a:solidFill>
                  <a:srgbClr val="3B7EFF"/>
                </a:solidFill>
                <a:effectLst/>
                <a:latin typeface="Arial" panose="020B0604020202020204" pitchFamily="34" charset="0"/>
                <a:ea typeface="Times New Roman" panose="02020603050405020304" pitchFamily="18" charset="0"/>
                <a:cs typeface="Times New Roman" panose="02020603050405020304" pitchFamily="18" charset="0"/>
              </a:rPr>
              <a:t>PROJETS / CERTIFICATIONS</a:t>
            </a:r>
            <a:br>
              <a:rPr lang="fr-FR" sz="10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fr-FR" sz="10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fr-FR" sz="1000" b="1" kern="0" dirty="0">
                <a:solidFill>
                  <a:srgbClr val="595959"/>
                </a:solidFill>
                <a:effectLst/>
                <a:latin typeface="Arial" panose="020B0604020202020204" pitchFamily="34" charset="0"/>
                <a:ea typeface="Times New Roman" panose="02020603050405020304" pitchFamily="18" charset="0"/>
                <a:cs typeface="Times New Roman" panose="02020603050405020304" pitchFamily="18" charset="0"/>
              </a:rPr>
              <a:t>Décrivez ici vos projets ou les certifications que vous avez obtenu.</a:t>
            </a:r>
            <a:endParaRPr lang="fr-FR" sz="1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R="190500">
              <a:lnSpc>
                <a:spcPct val="130000"/>
              </a:lnSpc>
              <a:spcBef>
                <a:spcPts val="1200"/>
              </a:spcBef>
            </a:pPr>
            <a:r>
              <a:rPr lang="fr-FR" sz="1000" b="1" kern="0" dirty="0">
                <a:solidFill>
                  <a:srgbClr val="3B7EFF"/>
                </a:solidFill>
                <a:effectLst/>
                <a:latin typeface="Arial" panose="020B0604020202020204" pitchFamily="34" charset="0"/>
                <a:ea typeface="Times New Roman" panose="02020603050405020304" pitchFamily="18" charset="0"/>
                <a:cs typeface="Times New Roman" panose="02020603050405020304" pitchFamily="18" charset="0"/>
              </a:rPr>
              <a:t>COMPÉTENCES</a:t>
            </a:r>
            <a:endParaRPr lang="fr-FR" sz="1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R="190500">
              <a:lnSpc>
                <a:spcPct val="130000"/>
              </a:lnSpc>
              <a:spcBef>
                <a:spcPts val="600"/>
              </a:spcBef>
            </a:pPr>
            <a:r>
              <a:rPr lang="fr-FR" sz="1000" dirty="0">
                <a:solidFill>
                  <a:srgbClr val="666666"/>
                </a:solidFill>
                <a:effectLst/>
                <a:latin typeface="Arial" panose="020B0604020202020204" pitchFamily="34" charset="0"/>
                <a:ea typeface="Merriweather" pitchFamily="2" charset="77"/>
                <a:cs typeface="Merriweather" pitchFamily="2" charset="77"/>
              </a:rPr>
              <a:t>Lisez ici l’ensemble de vos compétences clés pour, le poste.</a:t>
            </a:r>
            <a:endParaRPr lang="fr-FR" sz="1000" dirty="0">
              <a:solidFill>
                <a:srgbClr val="666666"/>
              </a:solidFill>
              <a:effectLst/>
              <a:latin typeface="Merriweather" pitchFamily="2" charset="77"/>
              <a:ea typeface="Merriweather" pitchFamily="2" charset="77"/>
              <a:cs typeface="Merriweather" pitchFamily="2" charset="77"/>
            </a:endParaRPr>
          </a:p>
          <a:p>
            <a:pPr marR="190500">
              <a:lnSpc>
                <a:spcPct val="130000"/>
              </a:lnSpc>
              <a:spcBef>
                <a:spcPts val="1200"/>
              </a:spcBef>
            </a:pPr>
            <a:r>
              <a:rPr lang="fr-FR" sz="1000" b="1" kern="0" dirty="0">
                <a:solidFill>
                  <a:srgbClr val="3B7EFF"/>
                </a:solidFill>
                <a:effectLst/>
                <a:latin typeface="Arial" panose="020B0604020202020204" pitchFamily="34" charset="0"/>
                <a:ea typeface="Times New Roman" panose="02020603050405020304" pitchFamily="18" charset="0"/>
                <a:cs typeface="Times New Roman" panose="02020603050405020304" pitchFamily="18" charset="0"/>
              </a:rPr>
              <a:t>QUALITES</a:t>
            </a:r>
            <a:endParaRPr lang="fr-FR" sz="1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R="190500">
              <a:lnSpc>
                <a:spcPct val="130000"/>
              </a:lnSpc>
              <a:spcBef>
                <a:spcPts val="1600"/>
              </a:spcBef>
            </a:pPr>
            <a:r>
              <a:rPr lang="fr-FR" sz="1000" dirty="0">
                <a:solidFill>
                  <a:srgbClr val="595959"/>
                </a:solidFill>
                <a:effectLst/>
                <a:latin typeface="Arial" panose="020B0604020202020204" pitchFamily="34" charset="0"/>
                <a:ea typeface="Times New Roman" panose="02020603050405020304" pitchFamily="18" charset="0"/>
                <a:cs typeface="Merriweather" pitchFamily="2" charset="77"/>
              </a:rPr>
              <a:t>Listez ici l’ensemble de vos qualités / soft </a:t>
            </a:r>
            <a:r>
              <a:rPr lang="fr-FR" sz="1000" dirty="0" err="1">
                <a:solidFill>
                  <a:srgbClr val="595959"/>
                </a:solidFill>
                <a:effectLst/>
                <a:latin typeface="Arial" panose="020B0604020202020204" pitchFamily="34" charset="0"/>
                <a:ea typeface="Times New Roman" panose="02020603050405020304" pitchFamily="18" charset="0"/>
                <a:cs typeface="Merriweather" pitchFamily="2" charset="77"/>
              </a:rPr>
              <a:t>skills</a:t>
            </a:r>
            <a:endParaRPr lang="fr-FR" sz="1000" dirty="0">
              <a:solidFill>
                <a:srgbClr val="666666"/>
              </a:solidFill>
              <a:effectLst/>
              <a:latin typeface="Merriweather" pitchFamily="2" charset="77"/>
              <a:ea typeface="Merriweather" pitchFamily="2" charset="77"/>
              <a:cs typeface="Merriweather" pitchFamily="2" charset="77"/>
            </a:endParaRPr>
          </a:p>
          <a:p>
            <a:pPr marR="190500">
              <a:lnSpc>
                <a:spcPct val="130000"/>
              </a:lnSpc>
              <a:spcBef>
                <a:spcPts val="1200"/>
              </a:spcBef>
            </a:pPr>
            <a:r>
              <a:rPr lang="fr-FR" sz="1000" b="1" kern="0" dirty="0">
                <a:solidFill>
                  <a:srgbClr val="3B7EFF"/>
                </a:solidFill>
                <a:effectLst/>
                <a:latin typeface="Arial" panose="020B0604020202020204" pitchFamily="34" charset="0"/>
                <a:ea typeface="Times New Roman" panose="02020603050405020304" pitchFamily="18" charset="0"/>
                <a:cs typeface="Times New Roman" panose="02020603050405020304" pitchFamily="18" charset="0"/>
              </a:rPr>
              <a:t>LANGUES</a:t>
            </a:r>
            <a:endParaRPr lang="fr-FR" sz="1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R="190500">
              <a:lnSpc>
                <a:spcPct val="130000"/>
              </a:lnSpc>
              <a:spcBef>
                <a:spcPts val="1600"/>
              </a:spcBef>
            </a:pPr>
            <a:r>
              <a:rPr lang="fr-FR" sz="1000" dirty="0">
                <a:solidFill>
                  <a:srgbClr val="595959"/>
                </a:solidFill>
                <a:effectLst/>
                <a:latin typeface="Arial" panose="020B0604020202020204" pitchFamily="34" charset="0"/>
                <a:ea typeface="Times New Roman" panose="02020603050405020304" pitchFamily="18" charset="0"/>
                <a:cs typeface="Merriweather" pitchFamily="2" charset="77"/>
              </a:rPr>
              <a:t>Listez ici les langues que vous maîtrisez.</a:t>
            </a:r>
            <a:endParaRPr lang="fr-FR" sz="1000" dirty="0">
              <a:solidFill>
                <a:srgbClr val="666666"/>
              </a:solidFill>
              <a:effectLst/>
              <a:latin typeface="Merriweather" pitchFamily="2" charset="77"/>
              <a:ea typeface="Merriweather" pitchFamily="2" charset="77"/>
              <a:cs typeface="Merriweather" pitchFamily="2" charset="77"/>
            </a:endParaRPr>
          </a:p>
        </p:txBody>
      </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TotalTime>
  <Words>645</Words>
  <Application>Microsoft Macintosh PowerPoint</Application>
  <PresentationFormat>Personnalisé</PresentationFormat>
  <Paragraphs>59</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Merriweather</vt:lpstr>
      <vt:lpstr>Times New Roman</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6</cp:revision>
  <dcterms:created xsi:type="dcterms:W3CDTF">2023-03-10T15:16:36Z</dcterms:created>
  <dcterms:modified xsi:type="dcterms:W3CDTF">2023-03-10T15:27:21Z</dcterms:modified>
</cp:coreProperties>
</file>