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sldIdLst>
    <p:sldId id="273" r:id="rId2"/>
    <p:sldId id="259" r:id="rId3"/>
  </p:sldIdLst>
  <p:sldSz cx="6858000" cy="9906000" type="A4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143" userDrawn="1">
          <p15:clr>
            <a:srgbClr val="A4A3A4"/>
          </p15:clr>
        </p15:guide>
        <p15:guide id="3" pos="164" userDrawn="1">
          <p15:clr>
            <a:srgbClr val="A4A3A4"/>
          </p15:clr>
        </p15:guide>
        <p15:guide id="4" orient="horz" pos="6046" userDrawn="1">
          <p15:clr>
            <a:srgbClr val="A4A3A4"/>
          </p15:clr>
        </p15:guide>
        <p15:guide id="5" pos="4110" userDrawn="1">
          <p15:clr>
            <a:srgbClr val="A4A3A4"/>
          </p15:clr>
        </p15:guide>
        <p15:guide id="6" pos="2160" userDrawn="1">
          <p15:clr>
            <a:srgbClr val="A4A3A4"/>
          </p15:clr>
        </p15:guide>
        <p15:guide id="7" orient="horz" pos="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7955"/>
    <a:srgbClr val="E6E6E6"/>
    <a:srgbClr val="FED4A4"/>
    <a:srgbClr val="32ABDA"/>
    <a:srgbClr val="FDEBEC"/>
    <a:srgbClr val="2F3B7D"/>
    <a:srgbClr val="FFD966"/>
    <a:srgbClr val="00B0F0"/>
    <a:srgbClr val="355CB2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9" autoAdjust="0"/>
    <p:restoredTop sz="95597" autoAdjust="0"/>
  </p:normalViewPr>
  <p:slideViewPr>
    <p:cSldViewPr snapToGrid="0" snapToObjects="1">
      <p:cViewPr>
        <p:scale>
          <a:sx n="220" d="100"/>
          <a:sy n="220" d="100"/>
        </p:scale>
        <p:origin x="592" y="-3904"/>
      </p:cViewPr>
      <p:guideLst>
        <p:guide orient="horz" pos="3143"/>
        <p:guide pos="164"/>
        <p:guide orient="horz" pos="6046"/>
        <p:guide pos="4110"/>
        <p:guide pos="2160"/>
        <p:guide orient="horz" pos="1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61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34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5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01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2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60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35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4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34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11CC-7445-5145-852D-B0038F480269}" type="datetimeFigureOut">
              <a:rPr lang="fr-FR" smtClean="0"/>
              <a:t>15/07/2024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19D5-86AC-E041-92CF-3E3920E392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61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Овал 71"/>
          <p:cNvSpPr/>
          <p:nvPr/>
        </p:nvSpPr>
        <p:spPr>
          <a:xfrm flipV="1">
            <a:off x="6604900" y="4280751"/>
            <a:ext cx="171094" cy="171094"/>
          </a:xfrm>
          <a:prstGeom prst="ellipse">
            <a:avLst/>
          </a:prstGeom>
          <a:solidFill>
            <a:srgbClr val="FDE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995395" y="246811"/>
            <a:ext cx="1490960" cy="1490960"/>
          </a:xfrm>
          <a:prstGeom prst="ellipse">
            <a:avLst/>
          </a:prstGeom>
          <a:solidFill>
            <a:srgbClr val="FDE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6752" y="1212131"/>
            <a:ext cx="248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249315" y="1869079"/>
            <a:ext cx="6300542" cy="674031"/>
            <a:chOff x="249315" y="1869079"/>
            <a:chExt cx="6300542" cy="674031"/>
          </a:xfrm>
        </p:grpSpPr>
        <p:sp>
          <p:nvSpPr>
            <p:cNvPr id="33" name="Овал 32"/>
            <p:cNvSpPr/>
            <p:nvPr/>
          </p:nvSpPr>
          <p:spPr>
            <a:xfrm>
              <a:off x="249315" y="2044774"/>
              <a:ext cx="366908" cy="366908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68421" y="1869079"/>
              <a:ext cx="5581436" cy="674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Amet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Adipiscing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Elit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Morbi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Tristique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Nullam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Augue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Id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Maximus.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Interdum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Malesuada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Fames Ac Ante Ipsum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Primis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In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060633" y="7649389"/>
            <a:ext cx="2496411" cy="854208"/>
            <a:chOff x="4108489" y="8493339"/>
            <a:chExt cx="2496411" cy="854208"/>
          </a:xfrm>
        </p:grpSpPr>
        <p:sp>
          <p:nvSpPr>
            <p:cNvPr id="55" name="Овал 54"/>
            <p:cNvSpPr/>
            <p:nvPr/>
          </p:nvSpPr>
          <p:spPr>
            <a:xfrm>
              <a:off x="4108489" y="8819175"/>
              <a:ext cx="366908" cy="366908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29345" y="8493339"/>
              <a:ext cx="1975555" cy="854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Mob : 06 01 02 3 04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Mail :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monmail@mail.com</a:t>
              </a:r>
              <a:endParaRPr lang="en-US" sz="1050" dirty="0">
                <a:solidFill>
                  <a:schemeClr val="bg2">
                    <a:lumMod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FB : /_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b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LK : /_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monprofil</a:t>
              </a:r>
              <a:endParaRPr lang="en-US" sz="1050" dirty="0">
                <a:solidFill>
                  <a:schemeClr val="bg2">
                    <a:lumMod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86107" y="6676404"/>
            <a:ext cx="2973902" cy="1061829"/>
            <a:chOff x="333963" y="7469032"/>
            <a:chExt cx="2973902" cy="1061829"/>
          </a:xfrm>
        </p:grpSpPr>
        <p:sp>
          <p:nvSpPr>
            <p:cNvPr id="52" name="Овал 51"/>
            <p:cNvSpPr/>
            <p:nvPr/>
          </p:nvSpPr>
          <p:spPr>
            <a:xfrm>
              <a:off x="333963" y="7837443"/>
              <a:ext cx="366908" cy="366908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47119" y="7469032"/>
              <a:ext cx="1324861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Microsoft Office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PHP MySQL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Google Analytics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Adobe Ps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Sony Vegas</a:t>
              </a:r>
              <a:endParaRPr lang="uk-UA" sz="1050" dirty="0">
                <a:solidFill>
                  <a:schemeClr val="bg2">
                    <a:lumMod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3" name="Овал 212"/>
            <p:cNvSpPr/>
            <p:nvPr/>
          </p:nvSpPr>
          <p:spPr>
            <a:xfrm>
              <a:off x="2276853" y="7568598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4" name="Овал 213"/>
            <p:cNvSpPr/>
            <p:nvPr/>
          </p:nvSpPr>
          <p:spPr>
            <a:xfrm>
              <a:off x="2414272" y="7568598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2551691" y="7568598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2689110" y="7568598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7" name="Овал 216"/>
            <p:cNvSpPr/>
            <p:nvPr/>
          </p:nvSpPr>
          <p:spPr>
            <a:xfrm>
              <a:off x="2826529" y="7568598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2963948" y="7568598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9" name="Овал 218"/>
            <p:cNvSpPr/>
            <p:nvPr/>
          </p:nvSpPr>
          <p:spPr>
            <a:xfrm>
              <a:off x="3101367" y="7568598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0" name="Овал 219"/>
            <p:cNvSpPr/>
            <p:nvPr/>
          </p:nvSpPr>
          <p:spPr>
            <a:xfrm>
              <a:off x="3238786" y="7568598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2276853" y="7771439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2414272" y="7771439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2551691" y="7771439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6" name="Овал 225"/>
            <p:cNvSpPr/>
            <p:nvPr/>
          </p:nvSpPr>
          <p:spPr>
            <a:xfrm>
              <a:off x="2689110" y="7771439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2826529" y="7771439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2963948" y="7771439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3101367" y="7771439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3238786" y="7771439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2273177" y="7974280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2411004" y="7974280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5" name="Овал 234"/>
            <p:cNvSpPr/>
            <p:nvPr/>
          </p:nvSpPr>
          <p:spPr>
            <a:xfrm>
              <a:off x="2548831" y="7974280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2686658" y="7974280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2824485" y="7974280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2962312" y="7974280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9" name="Овал 238"/>
            <p:cNvSpPr/>
            <p:nvPr/>
          </p:nvSpPr>
          <p:spPr>
            <a:xfrm>
              <a:off x="3100139" y="7974280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0" name="Овал 239"/>
            <p:cNvSpPr/>
            <p:nvPr/>
          </p:nvSpPr>
          <p:spPr>
            <a:xfrm>
              <a:off x="3237966" y="7974280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3" name="Овал 242"/>
            <p:cNvSpPr/>
            <p:nvPr/>
          </p:nvSpPr>
          <p:spPr>
            <a:xfrm>
              <a:off x="2273177" y="817712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4" name="Овал 243"/>
            <p:cNvSpPr/>
            <p:nvPr/>
          </p:nvSpPr>
          <p:spPr>
            <a:xfrm>
              <a:off x="2411004" y="817712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5" name="Овал 244"/>
            <p:cNvSpPr/>
            <p:nvPr/>
          </p:nvSpPr>
          <p:spPr>
            <a:xfrm>
              <a:off x="2548831" y="817712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6" name="Овал 245"/>
            <p:cNvSpPr/>
            <p:nvPr/>
          </p:nvSpPr>
          <p:spPr>
            <a:xfrm>
              <a:off x="2686658" y="817712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7" name="Овал 246"/>
            <p:cNvSpPr/>
            <p:nvPr/>
          </p:nvSpPr>
          <p:spPr>
            <a:xfrm>
              <a:off x="2824485" y="8177121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8" name="Овал 247"/>
            <p:cNvSpPr/>
            <p:nvPr/>
          </p:nvSpPr>
          <p:spPr>
            <a:xfrm>
              <a:off x="2962312" y="8177121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9" name="Овал 248"/>
            <p:cNvSpPr/>
            <p:nvPr/>
          </p:nvSpPr>
          <p:spPr>
            <a:xfrm>
              <a:off x="3100139" y="8177121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0" name="Овал 249"/>
            <p:cNvSpPr/>
            <p:nvPr/>
          </p:nvSpPr>
          <p:spPr>
            <a:xfrm>
              <a:off x="3237966" y="8177121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3" name="Овал 332"/>
            <p:cNvSpPr/>
            <p:nvPr/>
          </p:nvSpPr>
          <p:spPr>
            <a:xfrm>
              <a:off x="2274193" y="837996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4" name="Овал 333"/>
            <p:cNvSpPr/>
            <p:nvPr/>
          </p:nvSpPr>
          <p:spPr>
            <a:xfrm>
              <a:off x="2411908" y="837996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5" name="Овал 334"/>
            <p:cNvSpPr/>
            <p:nvPr/>
          </p:nvSpPr>
          <p:spPr>
            <a:xfrm>
              <a:off x="2549623" y="837996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6" name="Овал 335"/>
            <p:cNvSpPr/>
            <p:nvPr/>
          </p:nvSpPr>
          <p:spPr>
            <a:xfrm>
              <a:off x="2687338" y="837996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7" name="Овал 336"/>
            <p:cNvSpPr/>
            <p:nvPr/>
          </p:nvSpPr>
          <p:spPr>
            <a:xfrm>
              <a:off x="2825053" y="837996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8" name="Овал 337"/>
            <p:cNvSpPr/>
            <p:nvPr/>
          </p:nvSpPr>
          <p:spPr>
            <a:xfrm>
              <a:off x="2962768" y="8379961"/>
              <a:ext cx="69079" cy="69079"/>
            </a:xfrm>
            <a:prstGeom prst="ellipse">
              <a:avLst/>
            </a:prstGeom>
            <a:solidFill>
              <a:srgbClr val="2F3B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9" name="Овал 338"/>
            <p:cNvSpPr/>
            <p:nvPr/>
          </p:nvSpPr>
          <p:spPr>
            <a:xfrm>
              <a:off x="3100483" y="8379961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0" name="Овал 339"/>
            <p:cNvSpPr/>
            <p:nvPr/>
          </p:nvSpPr>
          <p:spPr>
            <a:xfrm>
              <a:off x="3238198" y="8379961"/>
              <a:ext cx="69079" cy="69079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902555" y="6676404"/>
            <a:ext cx="2133054" cy="674031"/>
            <a:chOff x="3950411" y="7469032"/>
            <a:chExt cx="2133054" cy="674031"/>
          </a:xfrm>
        </p:grpSpPr>
        <p:sp>
          <p:nvSpPr>
            <p:cNvPr id="53" name="Овал 52"/>
            <p:cNvSpPr/>
            <p:nvPr/>
          </p:nvSpPr>
          <p:spPr>
            <a:xfrm>
              <a:off x="3950411" y="7652422"/>
              <a:ext cx="366908" cy="366908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582690" y="7469032"/>
              <a:ext cx="1500775" cy="674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Français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: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niveau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A1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Allemand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: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niveau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C3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Espagnol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: </a:t>
              </a: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niveau</a:t>
              </a: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B4</a:t>
              </a:r>
              <a:endParaRPr lang="uk-UA" sz="1050" dirty="0">
                <a:solidFill>
                  <a:schemeClr val="bg2">
                    <a:lumMod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02167" y="2763293"/>
            <a:ext cx="5976322" cy="1352704"/>
            <a:chOff x="432769" y="2830805"/>
            <a:chExt cx="6045720" cy="1352704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947119" y="2830805"/>
              <a:ext cx="5531370" cy="1352704"/>
              <a:chOff x="947119" y="2830805"/>
              <a:chExt cx="5531370" cy="1352704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953276" y="2830805"/>
                <a:ext cx="5525213" cy="701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Diplôme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</a:t>
                </a:r>
                <a:r>
                  <a:rPr lang="uk-UA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Université, Vile,</a:t>
                </a:r>
                <a:r>
                  <a:rPr lang="uk-UA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2015-2016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fr-FR" sz="1050" dirty="0">
                    <a:solidFill>
                      <a:schemeClr val="bg2">
                        <a:lumMod val="10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 adipiscing elit. Nullam faucibus augue id velit luctus maximus</a:t>
                </a:r>
                <a:r>
                  <a:rPr lang="uk-UA" sz="1050" dirty="0">
                    <a:solidFill>
                      <a:schemeClr val="bg2">
                        <a:lumMod val="10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47119" y="3481778"/>
                <a:ext cx="5525215" cy="701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Diplôme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</a:t>
                </a:r>
                <a:r>
                  <a:rPr lang="uk-UA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Université, Vile,</a:t>
                </a:r>
                <a:r>
                  <a:rPr lang="uk-UA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2015-2016</a:t>
                </a:r>
              </a:p>
              <a:p>
                <a:pPr algn="just">
                  <a:lnSpc>
                    <a:spcPct val="120000"/>
                  </a:lnSpc>
                </a:pPr>
                <a:r>
                  <a:rPr lang="fr-FR" sz="1050" dirty="0">
                    <a:solidFill>
                      <a:schemeClr val="bg2">
                        <a:lumMod val="10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 adipiscing elit. Nullam faucibus augue id velit luctus maximus</a:t>
                </a:r>
                <a:r>
                  <a:rPr lang="uk-UA" sz="1050" dirty="0">
                    <a:solidFill>
                      <a:schemeClr val="bg2">
                        <a:lumMod val="10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</a:p>
            </p:txBody>
          </p:sp>
        </p:grpSp>
        <p:sp>
          <p:nvSpPr>
            <p:cNvPr id="34" name="Овал 33"/>
            <p:cNvSpPr/>
            <p:nvPr/>
          </p:nvSpPr>
          <p:spPr>
            <a:xfrm>
              <a:off x="432769" y="2885235"/>
              <a:ext cx="366908" cy="366908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91350" y="4336180"/>
            <a:ext cx="6387750" cy="2059140"/>
            <a:chOff x="291350" y="4356261"/>
            <a:chExt cx="6387750" cy="2059140"/>
          </a:xfrm>
        </p:grpSpPr>
        <p:sp>
          <p:nvSpPr>
            <p:cNvPr id="45" name="Овал 44"/>
            <p:cNvSpPr/>
            <p:nvPr/>
          </p:nvSpPr>
          <p:spPr>
            <a:xfrm>
              <a:off x="291350" y="4400074"/>
              <a:ext cx="366908" cy="366908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947119" y="4356261"/>
              <a:ext cx="5731981" cy="2059140"/>
              <a:chOff x="947119" y="4356261"/>
              <a:chExt cx="5731981" cy="205914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953276" y="4356261"/>
                <a:ext cx="5725824" cy="701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Titre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du poste, </a:t>
                </a: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Entreprise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Ville, 2015-2016</a:t>
                </a:r>
                <a:endPara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fr-FR" sz="10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 adipiscing elit. Morbi tristique sapien nec nulla rutrum imperdiet. Nullam faucibus augue id velit luctus maximus. </a:t>
                </a:r>
                <a:endParaRPr lang="uk-UA" sz="10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53276" y="5034965"/>
                <a:ext cx="5725824" cy="701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Titre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du poste, </a:t>
                </a: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Entreprise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Ville, 2015-2016</a:t>
                </a:r>
                <a:endPara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fr-FR" sz="10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 adipiscing elit. Morbi tristique sapien nec nulla rutrum imperdiet. Nullam faucibus augue id velit luctus maximus. </a:t>
                </a:r>
                <a:endParaRPr lang="uk-UA" sz="10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947119" y="5713670"/>
                <a:ext cx="5725824" cy="701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Titre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du poste, </a:t>
                </a:r>
                <a:r>
                  <a:rPr lang="en-US" sz="1200" b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Entreprise</a:t>
                </a:r>
                <a:r>
                  <a:rPr lang="en-US" sz="1200" b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Ville, 2015-2016</a:t>
                </a:r>
                <a:endParaRPr lang="en-US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fr-FR" sz="105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dolor sit amet, consectetur adipiscing elit. Morbi tristique sapien nec nulla rutrum imperdiet. Nullam faucibus augue id velit luctus maximus. </a:t>
                </a:r>
                <a:endParaRPr lang="uk-UA" sz="105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51" name="Freeform 18"/>
            <p:cNvSpPr>
              <a:spLocks/>
            </p:cNvSpPr>
            <p:nvPr/>
          </p:nvSpPr>
          <p:spPr bwMode="auto">
            <a:xfrm>
              <a:off x="538812" y="4551734"/>
              <a:ext cx="18080" cy="18080"/>
            </a:xfrm>
            <a:custGeom>
              <a:avLst/>
              <a:gdLst>
                <a:gd name="T0" fmla="*/ 40 w 80"/>
                <a:gd name="T1" fmla="*/ 80 h 80"/>
                <a:gd name="T2" fmla="*/ 68 w 80"/>
                <a:gd name="T3" fmla="*/ 68 h 80"/>
                <a:gd name="T4" fmla="*/ 80 w 80"/>
                <a:gd name="T5" fmla="*/ 40 h 80"/>
                <a:gd name="T6" fmla="*/ 68 w 80"/>
                <a:gd name="T7" fmla="*/ 11 h 80"/>
                <a:gd name="T8" fmla="*/ 40 w 80"/>
                <a:gd name="T9" fmla="*/ 0 h 80"/>
                <a:gd name="T10" fmla="*/ 12 w 80"/>
                <a:gd name="T11" fmla="*/ 11 h 80"/>
                <a:gd name="T12" fmla="*/ 0 w 80"/>
                <a:gd name="T13" fmla="*/ 40 h 80"/>
                <a:gd name="T14" fmla="*/ 12 w 80"/>
                <a:gd name="T15" fmla="*/ 68 h 80"/>
                <a:gd name="T16" fmla="*/ 40 w 80"/>
                <a:gd name="T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" h="80">
                  <a:moveTo>
                    <a:pt x="40" y="80"/>
                  </a:moveTo>
                  <a:cubicBezTo>
                    <a:pt x="51" y="80"/>
                    <a:pt x="61" y="75"/>
                    <a:pt x="68" y="68"/>
                  </a:cubicBezTo>
                  <a:cubicBezTo>
                    <a:pt x="76" y="61"/>
                    <a:pt x="80" y="50"/>
                    <a:pt x="80" y="40"/>
                  </a:cubicBezTo>
                  <a:cubicBezTo>
                    <a:pt x="80" y="29"/>
                    <a:pt x="76" y="19"/>
                    <a:pt x="68" y="11"/>
                  </a:cubicBezTo>
                  <a:cubicBezTo>
                    <a:pt x="61" y="4"/>
                    <a:pt x="51" y="0"/>
                    <a:pt x="40" y="0"/>
                  </a:cubicBezTo>
                  <a:cubicBezTo>
                    <a:pt x="29" y="0"/>
                    <a:pt x="19" y="4"/>
                    <a:pt x="12" y="11"/>
                  </a:cubicBezTo>
                  <a:cubicBezTo>
                    <a:pt x="4" y="19"/>
                    <a:pt x="0" y="29"/>
                    <a:pt x="0" y="40"/>
                  </a:cubicBezTo>
                  <a:cubicBezTo>
                    <a:pt x="0" y="50"/>
                    <a:pt x="4" y="61"/>
                    <a:pt x="12" y="68"/>
                  </a:cubicBezTo>
                  <a:cubicBezTo>
                    <a:pt x="19" y="75"/>
                    <a:pt x="29" y="80"/>
                    <a:pt x="40" y="80"/>
                  </a:cubicBezTo>
                  <a:close/>
                </a:path>
              </a:pathLst>
            </a:custGeom>
            <a:solidFill>
              <a:srgbClr val="2F3B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5448" y="7958418"/>
            <a:ext cx="3152489" cy="674031"/>
            <a:chOff x="223304" y="8710982"/>
            <a:chExt cx="3152489" cy="674031"/>
          </a:xfrm>
        </p:grpSpPr>
        <p:sp>
          <p:nvSpPr>
            <p:cNvPr id="54" name="Овал 53"/>
            <p:cNvSpPr/>
            <p:nvPr/>
          </p:nvSpPr>
          <p:spPr>
            <a:xfrm>
              <a:off x="223304" y="8734564"/>
              <a:ext cx="366908" cy="366908"/>
            </a:xfrm>
            <a:prstGeom prst="ellipse">
              <a:avLst/>
            </a:prstGeom>
            <a:solidFill>
              <a:srgbClr val="FDEB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47120" y="8710982"/>
              <a:ext cx="1057508" cy="674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Créatif</a:t>
              </a:r>
              <a:endParaRPr lang="en-US" sz="1050" dirty="0">
                <a:solidFill>
                  <a:schemeClr val="bg2">
                    <a:lumMod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Sérieux</a:t>
              </a:r>
              <a:endParaRPr lang="en-US" sz="1050" dirty="0">
                <a:solidFill>
                  <a:schemeClr val="bg2">
                    <a:lumMod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Innovant</a:t>
              </a:r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2077905" y="8710982"/>
              <a:ext cx="1297888" cy="674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Leader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Communicant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 err="1">
                  <a:solidFill>
                    <a:schemeClr val="bg2">
                      <a:lumMod val="10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Organisé</a:t>
              </a:r>
              <a:endParaRPr lang="en-US" sz="1050" dirty="0">
                <a:solidFill>
                  <a:schemeClr val="bg2">
                    <a:lumMod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1" name="Полилиния 140"/>
          <p:cNvSpPr/>
          <p:nvPr/>
        </p:nvSpPr>
        <p:spPr>
          <a:xfrm>
            <a:off x="6618934" y="6045767"/>
            <a:ext cx="239066" cy="838290"/>
          </a:xfrm>
          <a:custGeom>
            <a:avLst/>
            <a:gdLst>
              <a:gd name="connsiteX0" fmla="*/ 239066 w 239066"/>
              <a:gd name="connsiteY0" fmla="*/ 0 h 838290"/>
              <a:gd name="connsiteX1" fmla="*/ 239066 w 239066"/>
              <a:gd name="connsiteY1" fmla="*/ 838290 h 838290"/>
              <a:gd name="connsiteX2" fmla="*/ 216282 w 239066"/>
              <a:gd name="connsiteY2" fmla="*/ 825923 h 838290"/>
              <a:gd name="connsiteX3" fmla="*/ 0 w 239066"/>
              <a:gd name="connsiteY3" fmla="*/ 419145 h 838290"/>
              <a:gd name="connsiteX4" fmla="*/ 216282 w 239066"/>
              <a:gd name="connsiteY4" fmla="*/ 12367 h 838290"/>
              <a:gd name="connsiteX5" fmla="*/ 239066 w 239066"/>
              <a:gd name="connsiteY5" fmla="*/ 0 h 83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66" h="838290">
                <a:moveTo>
                  <a:pt x="239066" y="0"/>
                </a:moveTo>
                <a:lnTo>
                  <a:pt x="239066" y="838290"/>
                </a:lnTo>
                <a:lnTo>
                  <a:pt x="216282" y="825923"/>
                </a:lnTo>
                <a:cubicBezTo>
                  <a:pt x="85793" y="737767"/>
                  <a:pt x="0" y="588475"/>
                  <a:pt x="0" y="419145"/>
                </a:cubicBezTo>
                <a:cubicBezTo>
                  <a:pt x="0" y="249815"/>
                  <a:pt x="85793" y="100524"/>
                  <a:pt x="216282" y="12367"/>
                </a:cubicBezTo>
                <a:lnTo>
                  <a:pt x="239066" y="0"/>
                </a:lnTo>
                <a:close/>
              </a:path>
            </a:pathLst>
          </a:custGeom>
          <a:solidFill>
            <a:srgbClr val="FDE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4995396" y="245288"/>
            <a:ext cx="1445624" cy="144562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5" name="Полилиния 154"/>
          <p:cNvSpPr/>
          <p:nvPr/>
        </p:nvSpPr>
        <p:spPr>
          <a:xfrm>
            <a:off x="-1543" y="-1671007"/>
            <a:ext cx="7801" cy="394"/>
          </a:xfrm>
          <a:custGeom>
            <a:avLst/>
            <a:gdLst>
              <a:gd name="connsiteX0" fmla="*/ 0 w 7801"/>
              <a:gd name="connsiteY0" fmla="*/ 0 h 394"/>
              <a:gd name="connsiteX1" fmla="*/ 7801 w 7801"/>
              <a:gd name="connsiteY1" fmla="*/ 0 h 394"/>
              <a:gd name="connsiteX2" fmla="*/ 0 w 7801"/>
              <a:gd name="connsiteY2" fmla="*/ 394 h 394"/>
              <a:gd name="connsiteX3" fmla="*/ 0 w 7801"/>
              <a:gd name="connsiteY3" fmla="*/ 0 h 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1" h="394">
                <a:moveTo>
                  <a:pt x="0" y="0"/>
                </a:moveTo>
                <a:lnTo>
                  <a:pt x="7801" y="0"/>
                </a:lnTo>
                <a:lnTo>
                  <a:pt x="0" y="3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8" name="Полилиния 147"/>
          <p:cNvSpPr/>
          <p:nvPr/>
        </p:nvSpPr>
        <p:spPr>
          <a:xfrm>
            <a:off x="-1543" y="0"/>
            <a:ext cx="1618011" cy="1555257"/>
          </a:xfrm>
          <a:custGeom>
            <a:avLst/>
            <a:gdLst>
              <a:gd name="connsiteX0" fmla="*/ 0 w 1618011"/>
              <a:gd name="connsiteY0" fmla="*/ 0 h 1555257"/>
              <a:gd name="connsiteX1" fmla="*/ 1618011 w 1618011"/>
              <a:gd name="connsiteY1" fmla="*/ 0 h 1555257"/>
              <a:gd name="connsiteX2" fmla="*/ 1612605 w 1618011"/>
              <a:gd name="connsiteY2" fmla="*/ 107058 h 1555257"/>
              <a:gd name="connsiteX3" fmla="*/ 7801 w 1618011"/>
              <a:gd name="connsiteY3" fmla="*/ 1555257 h 1555257"/>
              <a:gd name="connsiteX4" fmla="*/ 0 w 1618011"/>
              <a:gd name="connsiteY4" fmla="*/ 1554863 h 1555257"/>
              <a:gd name="connsiteX5" fmla="*/ 0 w 1618011"/>
              <a:gd name="connsiteY5" fmla="*/ 0 h 1555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8011" h="1555257">
                <a:moveTo>
                  <a:pt x="0" y="0"/>
                </a:moveTo>
                <a:lnTo>
                  <a:pt x="1618011" y="0"/>
                </a:lnTo>
                <a:lnTo>
                  <a:pt x="1612605" y="107058"/>
                </a:lnTo>
                <a:cubicBezTo>
                  <a:pt x="1529996" y="920490"/>
                  <a:pt x="843027" y="1555257"/>
                  <a:pt x="7801" y="1555257"/>
                </a:cubicBezTo>
                <a:lnTo>
                  <a:pt x="0" y="1554863"/>
                </a:lnTo>
                <a:lnTo>
                  <a:pt x="0" y="0"/>
                </a:lnTo>
                <a:close/>
              </a:path>
            </a:pathLst>
          </a:custGeom>
          <a:solidFill>
            <a:srgbClr val="FDE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052" y="540125"/>
            <a:ext cx="440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Jean-Vincent PLACET</a:t>
            </a:r>
          </a:p>
        </p:txBody>
      </p:sp>
      <p:pic>
        <p:nvPicPr>
          <p:cNvPr id="5" name="Image 4" descr="Une image contenant personne, habits, homme, Blazer&#10;&#10;Description générée automatiquement">
            <a:extLst>
              <a:ext uri="{FF2B5EF4-FFF2-40B4-BE49-F238E27FC236}">
                <a16:creationId xmlns:a16="http://schemas.microsoft.com/office/drawing/2014/main" id="{648BD777-E6C6-AE71-F582-28A7760417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08" r="25849"/>
          <a:stretch/>
        </p:blipFill>
        <p:spPr>
          <a:xfrm>
            <a:off x="5039620" y="311057"/>
            <a:ext cx="1339905" cy="1337839"/>
          </a:xfrm>
          <a:prstGeom prst="ellipse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FDB0D3E1-1ECE-FCAD-E7BE-3802A5020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63" y="2000904"/>
            <a:ext cx="317500" cy="31750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D1A59A2-4ACA-653A-6232-3FDA4209E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62" y="4473279"/>
            <a:ext cx="317500" cy="31750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FAC942D1-A2BC-8840-0FC2-9C33676E23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223" y="2904423"/>
            <a:ext cx="317500" cy="317500"/>
          </a:xfrm>
          <a:prstGeom prst="rect">
            <a:avLst/>
          </a:prstGeom>
        </p:spPr>
      </p:pic>
      <p:pic>
        <p:nvPicPr>
          <p:cNvPr id="39" name="Image 3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7B0F9725-E067-F686-04A4-1EDA8F987C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435" y="8073825"/>
            <a:ext cx="323608" cy="323608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07AFB407-6634-94EB-8CB9-209796DC89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078" y="7070173"/>
            <a:ext cx="274290" cy="274290"/>
          </a:xfrm>
          <a:prstGeom prst="rect">
            <a:avLst/>
          </a:prstGeom>
        </p:spPr>
      </p:pic>
      <p:pic>
        <p:nvPicPr>
          <p:cNvPr id="47" name="Image 4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1CA58432-687B-7591-B820-16FEFE3DF5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8764" y="6966080"/>
            <a:ext cx="295883" cy="295883"/>
          </a:xfrm>
          <a:prstGeom prst="rect">
            <a:avLst/>
          </a:prstGeom>
        </p:spPr>
      </p:pic>
      <p:pic>
        <p:nvPicPr>
          <p:cNvPr id="49" name="Image 4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D1C01BFD-AD23-1B00-8980-9846C94AE4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96637" y="8014897"/>
            <a:ext cx="3175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3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00" y="1020097"/>
            <a:ext cx="5574602" cy="78326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0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047" dirty="0" err="1"/>
              <a:t>Créeruncv.com</a:t>
            </a:r>
            <a:r>
              <a:rPr lang="fr-FR" sz="20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wrap="square" rtlCol="0">
        <a:spAutoFit/>
      </a:bodyPr>
      <a:lstStyle>
        <a:defPPr>
          <a:defRPr sz="2800" b="1" dirty="0" smtClean="0">
            <a:solidFill>
              <a:srgbClr val="EAECD4"/>
            </a:solidFill>
            <a:latin typeface="Arial Black" panose="020B0A04020102020204" pitchFamily="34" charset="0"/>
            <a:ea typeface="Open Sans Semibold" panose="020B0706030804020204" pitchFamily="34" charset="0"/>
            <a:cs typeface="Open Sans Semibold" panose="020B07060308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3963</TotalTime>
  <Words>530</Words>
  <Application>Microsoft Macintosh PowerPoint</Application>
  <PresentationFormat>Format A4 (210 x 297 mm)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Calibri</vt:lpstr>
      <vt:lpstr>Wingdings</vt:lpstr>
      <vt:lpstr>Open Sans</vt:lpstr>
      <vt:lpstr>Calibri Light</vt:lpstr>
      <vt:lpstr>Arial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440</cp:revision>
  <dcterms:created xsi:type="dcterms:W3CDTF">2019-07-01T12:35:06Z</dcterms:created>
  <dcterms:modified xsi:type="dcterms:W3CDTF">2024-07-15T15:02:00Z</dcterms:modified>
</cp:coreProperties>
</file>