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89"/>
    <p:restoredTop sz="94586"/>
  </p:normalViewPr>
  <p:slideViewPr>
    <p:cSldViewPr snapToGrid="0" snapToObjects="1">
      <p:cViewPr varScale="1">
        <p:scale>
          <a:sx n="89" d="100"/>
          <a:sy n="89" d="100"/>
        </p:scale>
        <p:origin x="3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ctangle 256"/>
          <p:cNvSpPr/>
          <p:nvPr/>
        </p:nvSpPr>
        <p:spPr>
          <a:xfrm>
            <a:off x="0" y="8009681"/>
            <a:ext cx="6858000" cy="174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0" y="2230477"/>
            <a:ext cx="6858000" cy="3001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325120"/>
          </a:xfrm>
          <a:prstGeom prst="rect">
            <a:avLst/>
          </a:prstGeom>
          <a:pattFill prst="wdUp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199990" y="978001"/>
            <a:ext cx="2223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accent6">
                    <a:lumMod val="75000"/>
                  </a:schemeClr>
                </a:solidFill>
              </a:rPr>
              <a:t>Titre du poste recherché</a:t>
            </a:r>
          </a:p>
        </p:txBody>
      </p:sp>
      <p:sp>
        <p:nvSpPr>
          <p:cNvPr id="127" name="ZoneTexte 126"/>
          <p:cNvSpPr txBox="1"/>
          <p:nvPr/>
        </p:nvSpPr>
        <p:spPr>
          <a:xfrm>
            <a:off x="199990" y="469990"/>
            <a:ext cx="210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Alicia DOE</a:t>
            </a:r>
          </a:p>
        </p:txBody>
      </p:sp>
      <p:sp>
        <p:nvSpPr>
          <p:cNvPr id="128" name="ZoneTexte 127"/>
          <p:cNvSpPr txBox="1"/>
          <p:nvPr/>
        </p:nvSpPr>
        <p:spPr>
          <a:xfrm>
            <a:off x="4485913" y="519221"/>
            <a:ext cx="221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 rue de la réussite 75012 Paris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Tel : 0102030405 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Mob:0601023004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Mail: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mail@mail.com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1544320"/>
            <a:ext cx="6858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3" b="4170"/>
          <a:stretch/>
        </p:blipFill>
        <p:spPr>
          <a:xfrm>
            <a:off x="2656186" y="137160"/>
            <a:ext cx="1597473" cy="1595120"/>
          </a:xfrm>
          <a:prstGeom prst="ellipse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graphicFrame>
        <p:nvGraphicFramePr>
          <p:cNvPr id="129" name="Tableau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53842"/>
              </p:ext>
            </p:extLst>
          </p:nvPr>
        </p:nvGraphicFramePr>
        <p:xfrm>
          <a:off x="150713" y="2349447"/>
          <a:ext cx="4335200" cy="274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EXPERIENCE</a:t>
                      </a: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0" name="Tableau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79787"/>
              </p:ext>
            </p:extLst>
          </p:nvPr>
        </p:nvGraphicFramePr>
        <p:xfrm>
          <a:off x="199990" y="5456519"/>
          <a:ext cx="4285923" cy="215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5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FORMATION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1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1" name="Tableau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0292"/>
              </p:ext>
            </p:extLst>
          </p:nvPr>
        </p:nvGraphicFramePr>
        <p:xfrm>
          <a:off x="4737517" y="3774691"/>
          <a:ext cx="195088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INFOS EN +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2" name="Tableau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29438"/>
              </p:ext>
            </p:extLst>
          </p:nvPr>
        </p:nvGraphicFramePr>
        <p:xfrm>
          <a:off x="4725917" y="234685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LANGUES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6" name="Tableau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54461"/>
              </p:ext>
            </p:extLst>
          </p:nvPr>
        </p:nvGraphicFramePr>
        <p:xfrm>
          <a:off x="4725917" y="5370168"/>
          <a:ext cx="1950886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 PROPOS DE MOI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1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" name="Tableau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490031"/>
              </p:ext>
            </p:extLst>
          </p:nvPr>
        </p:nvGraphicFramePr>
        <p:xfrm>
          <a:off x="3802905" y="8212129"/>
          <a:ext cx="2963773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63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COMPETENCES CLES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8" name="Ellipse 137"/>
          <p:cNvSpPr/>
          <p:nvPr/>
        </p:nvSpPr>
        <p:spPr>
          <a:xfrm>
            <a:off x="573894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589769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6056445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6220217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6394314" y="8618529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573894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589769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6056445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220217" y="887648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573894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589769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6056445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6220217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6394314" y="914147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573894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89769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6056445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6220217" y="941493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7" name="Tableau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26751"/>
              </p:ext>
            </p:extLst>
          </p:nvPr>
        </p:nvGraphicFramePr>
        <p:xfrm>
          <a:off x="199990" y="8192751"/>
          <a:ext cx="319950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PERSONALLITE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Ship</a:t>
                      </a:r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Créatif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 de l’écoute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Sérieux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8" name="Ellipse 157"/>
          <p:cNvSpPr/>
          <p:nvPr/>
        </p:nvSpPr>
        <p:spPr>
          <a:xfrm>
            <a:off x="213602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229477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2453529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2617301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2791398" y="85991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213602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29477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453529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617301" y="88571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13602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229477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2453529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2617301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2791398" y="91220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213602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229477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2453529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2617301" y="93955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282533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600</Words>
  <Application>Microsoft Macintosh PowerPoint</Application>
  <PresentationFormat>Format A4 (210 x 297 mm)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71</cp:revision>
  <dcterms:created xsi:type="dcterms:W3CDTF">2016-07-14T19:39:12Z</dcterms:created>
  <dcterms:modified xsi:type="dcterms:W3CDTF">2020-11-18T15:18:38Z</dcterms:modified>
</cp:coreProperties>
</file>