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"/>
  </p:notesMasterIdLst>
  <p:sldIdLst>
    <p:sldId id="256" r:id="rId2"/>
    <p:sldId id="259" r:id="rId3"/>
  </p:sldIdLst>
  <p:sldSz cx="6858000" cy="9906000" type="A4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04041"/>
    <a:srgbClr val="5E996D"/>
    <a:srgbClr val="7FB2A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292" autoAdjust="0"/>
    <p:restoredTop sz="94660"/>
  </p:normalViewPr>
  <p:slideViewPr>
    <p:cSldViewPr snapToGrid="0">
      <p:cViewPr varScale="1">
        <p:scale>
          <a:sx n="89" d="100"/>
          <a:sy n="89" d="100"/>
        </p:scale>
        <p:origin x="36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D4A941-B9F2-45FC-A3BE-5067225D971F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6CE974-62BD-46B5-97A3-B2AD892EB766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5065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22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1473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95209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2708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2972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0067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2215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03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01757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84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2553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81B2EA-72FB-4D17-8C82-4B53A14DEDA5}" type="datetimeFigureOut">
              <a:rPr lang="en-GB" smtClean="0"/>
              <a:t>18/11/2020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333937-BD36-4AFC-B7C9-792F981189B1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860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emf"/><Relationship Id="rId3" Type="http://schemas.openxmlformats.org/officeDocument/2006/relationships/image" Target="../media/image2.emf"/><Relationship Id="rId7" Type="http://schemas.openxmlformats.org/officeDocument/2006/relationships/image" Target="../media/image6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emf"/><Relationship Id="rId9" Type="http://schemas.openxmlformats.org/officeDocument/2006/relationships/image" Target="../media/image8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creeruncv.com/lettre-de-motivation/?utm_source=Document&amp;utm_medium=Link&amp;utm_campaign=Doc_CV_PTT" TargetMode="External"/><Relationship Id="rId3" Type="http://schemas.openxmlformats.org/officeDocument/2006/relationships/hyperlink" Target="https://www.creeruncv.com/conseils/lexperience-profesionnelle-sur-le-cv/?utm_source=Document&amp;utm_medium=Link&amp;utm_campaign=Doc_CV_PTT" TargetMode="External"/><Relationship Id="rId7" Type="http://schemas.openxmlformats.org/officeDocument/2006/relationships/hyperlink" Target="https://www.creeruncv.com/conseils/recrutement/?utm_source=Document&amp;utm_medium=Link&amp;utm_campaign=Doc_CV_PTT" TargetMode="External"/><Relationship Id="rId2" Type="http://schemas.openxmlformats.org/officeDocument/2006/relationships/hyperlink" Target="https://www.creeruncv.com/conseils/le-titre-du-cv/?utm_source=Document&amp;utm_medium=Link&amp;utm_campaign=Doc_CV_PTT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reeruncv.com/conseils/icones-pour-cv/?utm_source=Document&amp;utm_medium=Link&amp;utm_campaign=Doc_CV_PTT" TargetMode="External"/><Relationship Id="rId11" Type="http://schemas.openxmlformats.org/officeDocument/2006/relationships/hyperlink" Target="https://www.creeruncv.com/conseils/lettre-de-motivation/?utm_source=Document&amp;utm_medium=Link&amp;utm_campaign=Doc_CV_PTT" TargetMode="External"/><Relationship Id="rId5" Type="http://schemas.openxmlformats.org/officeDocument/2006/relationships/hyperlink" Target="https://www.creeruncv.com/conseils/faire-un-cv-conseils-pratiques/?utm_source=Document&amp;utm_medium=Link&amp;utm_campaign=Doc_CV_PTT" TargetMode="External"/><Relationship Id="rId10" Type="http://schemas.openxmlformats.org/officeDocument/2006/relationships/hyperlink" Target="https://www.creeruncv.com/modele-de-lettre/?utm_source=Document&amp;utm_medium=Link&amp;utm_campaign=Doc_CV_PTT" TargetMode="External"/><Relationship Id="rId4" Type="http://schemas.openxmlformats.org/officeDocument/2006/relationships/hyperlink" Target="https://www.creeruncv.com/conseils/laccroche-du-cv/?utm_source=Document&amp;utm_medium=Link&amp;utm_campaign=Doc_CV_PTT" TargetMode="External"/><Relationship Id="rId9" Type="http://schemas.openxmlformats.org/officeDocument/2006/relationships/hyperlink" Target="https://www.creeruncv.com/modele-de-lettre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14350" y="1823218"/>
            <a:ext cx="5829300" cy="430893"/>
          </a:xfrm>
        </p:spPr>
        <p:txBody>
          <a:bodyPr>
            <a:noAutofit/>
          </a:bodyPr>
          <a:lstStyle/>
          <a:p>
            <a:r>
              <a:rPr lang="en-US" sz="2000" spc="300" dirty="0">
                <a:latin typeface="Times New Roman" charset="0"/>
                <a:ea typeface="Times New Roman" charset="0"/>
                <a:cs typeface="Times New Roman" charset="0"/>
              </a:rPr>
              <a:t>Justine CODASSIN</a:t>
            </a:r>
            <a:br>
              <a:rPr lang="en-US" sz="2000" spc="300" dirty="0">
                <a:latin typeface="Times New Roman" charset="0"/>
                <a:ea typeface="Times New Roman" charset="0"/>
                <a:cs typeface="Times New Roman" charset="0"/>
              </a:rPr>
            </a:br>
            <a:r>
              <a:rPr lang="en-US" sz="1200" i="1" spc="300" dirty="0">
                <a:latin typeface="Times New Roman" charset="0"/>
                <a:ea typeface="Times New Roman" charset="0"/>
                <a:cs typeface="Times New Roman" charset="0"/>
              </a:rPr>
              <a:t>TITRE DU POSTE RECHERCHE</a:t>
            </a:r>
            <a:endParaRPr lang="en-GB" sz="2000" i="1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6" name="Title 3"/>
          <p:cNvSpPr txBox="1">
            <a:spLocks/>
          </p:cNvSpPr>
          <p:nvPr/>
        </p:nvSpPr>
        <p:spPr>
          <a:xfrm>
            <a:off x="1692570" y="2230361"/>
            <a:ext cx="3472859" cy="64858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Objectifs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carrière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: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Décrivez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quelques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lignes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vos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compétences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clés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pour le poste et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vos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objectifs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carrière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Vous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pouvez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les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mettre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forme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à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l’aide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puces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ou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les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laisser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sous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forme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de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texte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US" sz="1000" i="1" dirty="0" err="1">
                <a:latin typeface="Times New Roman" charset="0"/>
                <a:ea typeface="Times New Roman" charset="0"/>
                <a:cs typeface="Times New Roman" charset="0"/>
              </a:rPr>
              <a:t>plein</a:t>
            </a:r>
            <a:r>
              <a:rPr lang="en-US" sz="1000" i="1" dirty="0">
                <a:latin typeface="Times New Roman" charset="0"/>
                <a:ea typeface="Times New Roman" charset="0"/>
                <a:cs typeface="Times New Roman" charset="0"/>
              </a:rPr>
              <a:t>.</a:t>
            </a:r>
            <a:endParaRPr lang="en-GB" sz="1000" i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570" y="3225665"/>
            <a:ext cx="135000" cy="2362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5429" y="3225665"/>
            <a:ext cx="225000" cy="2362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7569" y="5312377"/>
            <a:ext cx="225000" cy="225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5429" y="5312377"/>
            <a:ext cx="225000" cy="225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78449" y="8355278"/>
            <a:ext cx="225000" cy="225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65429" y="8355278"/>
            <a:ext cx="225000" cy="22500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177474" y="3514247"/>
            <a:ext cx="116519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CONTACT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35492" y="3509978"/>
            <a:ext cx="69602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INFO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61215" y="3803718"/>
            <a:ext cx="200247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TEL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+33 6 01 02 03 04</a:t>
            </a:r>
          </a:p>
          <a:p>
            <a:pPr algn="ctr">
              <a:spcBef>
                <a:spcPts val="600"/>
              </a:spcBef>
            </a:pP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EMAIL</a:t>
            </a:r>
          </a:p>
          <a:p>
            <a:pPr algn="ctr"/>
            <a:r>
              <a:rPr lang="fr-FR" sz="1000" dirty="0" err="1">
                <a:latin typeface="Times New Roman" charset="0"/>
                <a:ea typeface="Times New Roman" charset="0"/>
                <a:cs typeface="Times New Roman" charset="0"/>
              </a:rPr>
              <a:t>monemail@mail.com</a:t>
            </a:r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>
              <a:spcBef>
                <a:spcPts val="600"/>
              </a:spcBef>
            </a:pPr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ADDRESSE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17 rue de la Réussite 75012 PARIS</a:t>
            </a:r>
          </a:p>
          <a:p>
            <a:pPr algn="ctr"/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endParaRPr lang="en-GB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792861" y="3746033"/>
            <a:ext cx="970137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DOM</a:t>
            </a: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12 March 1990</a:t>
            </a:r>
          </a:p>
          <a:p>
            <a:pPr algn="ctr">
              <a:spcBef>
                <a:spcPts val="600"/>
              </a:spcBef>
            </a:pP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Genre</a:t>
            </a: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Male</a:t>
            </a:r>
          </a:p>
          <a:p>
            <a:pPr algn="ctr">
              <a:spcBef>
                <a:spcPts val="600"/>
              </a:spcBef>
            </a:pP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Marié</a:t>
            </a:r>
            <a:endParaRPr lang="en-GB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enfants</a:t>
            </a:r>
            <a:endParaRPr lang="en-GB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2051" y="5586765"/>
            <a:ext cx="20778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EXPERIENCE PRO.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564882" y="5596690"/>
            <a:ext cx="1426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FORMATION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9035" y="5846393"/>
            <a:ext cx="234382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2016 - Titre du poste  - Société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Décrivez ici les fonctions que vous avez occupé. Décrivez également vos missions, le nombre de personne que vous avez encadrez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2016 - Titre du poste  - Société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Décrivez ici les fonctions que vous avez occupé. Décrivez également vos missions, le nombre de personne que vous avez encadrez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2016 - Titre du poste  - Société 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Décrivez ici les fonctions que vous avez occupé. Décrivez également vos missions, le nombre de personne que vous avez encadrez </a:t>
            </a:r>
          </a:p>
          <a:p>
            <a:pPr algn="ctr"/>
            <a:endParaRPr lang="fr-FR" sz="10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094237" y="5846393"/>
            <a:ext cx="2369748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2016 - Titre du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diplôme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– Nom de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l’université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/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écoleDécrivez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ligne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les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objectifs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et les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spécialités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endParaRPr lang="en-GB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2016 - Titre du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diplôme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– Nom de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l’université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/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écoleDécrivez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ligne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les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objectifs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et les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spécialités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  <a:p>
            <a:pPr algn="ctr"/>
            <a:endParaRPr lang="en-GB" sz="1000" dirty="0">
              <a:latin typeface="Times New Roman" charset="0"/>
              <a:ea typeface="Times New Roman" charset="0"/>
              <a:cs typeface="Times New Roman" charset="0"/>
            </a:endParaRPr>
          </a:p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2016 - Titre du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diplôme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– Nom de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l’université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/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écoleDécrivez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en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une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ligne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les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objectifs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et les </a:t>
            </a:r>
            <a:r>
              <a:rPr lang="en-GB" sz="1000" dirty="0" err="1">
                <a:latin typeface="Times New Roman" charset="0"/>
                <a:ea typeface="Times New Roman" charset="0"/>
                <a:cs typeface="Times New Roman" charset="0"/>
              </a:rPr>
              <a:t>spécialités</a:t>
            </a:r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1236527" y="8647855"/>
            <a:ext cx="10470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LANGUE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418561" y="8622055"/>
            <a:ext cx="17187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200" spc="300" dirty="0">
                <a:latin typeface="Times New Roman" charset="0"/>
                <a:ea typeface="Times New Roman" charset="0"/>
                <a:cs typeface="Times New Roman" charset="0"/>
              </a:rPr>
              <a:t>COMPETENCES</a:t>
            </a:r>
            <a:endParaRPr lang="en-GB" sz="1200" spc="300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88154" y="8899054"/>
            <a:ext cx="234382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ANGLAIS : Natif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ESPAGNOL : Courant</a:t>
            </a:r>
          </a:p>
          <a:p>
            <a:pPr algn="ctr"/>
            <a:r>
              <a:rPr lang="fr-FR" sz="1000" dirty="0">
                <a:latin typeface="Times New Roman" charset="0"/>
                <a:ea typeface="Times New Roman" charset="0"/>
                <a:cs typeface="Times New Roman" charset="0"/>
              </a:rPr>
              <a:t>ITALIEN   : Basique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4194344" y="8889480"/>
            <a:ext cx="218183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latin typeface="Times New Roman" charset="0"/>
                <a:ea typeface="Times New Roman" charset="0"/>
                <a:cs typeface="Times New Roman" charset="0"/>
              </a:rPr>
              <a:t>Adobe Illustrator | Adobe Photoshop | Graphic Design | Photography | Corel Draw | Word | Excel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60" r="13154"/>
          <a:stretch/>
        </p:blipFill>
        <p:spPr>
          <a:xfrm>
            <a:off x="2763686" y="342780"/>
            <a:ext cx="1372830" cy="1376127"/>
          </a:xfrm>
          <a:prstGeom prst="ellipse">
            <a:avLst/>
          </a:prstGeom>
          <a:ln>
            <a:solidFill>
              <a:srgbClr val="92D050"/>
            </a:solidFill>
            <a:prstDash val="sysDash"/>
          </a:ln>
        </p:spPr>
      </p:pic>
    </p:spTree>
    <p:extLst>
      <p:ext uri="{BB962C8B-B14F-4D97-AF65-F5344CB8AC3E}">
        <p14:creationId xmlns:p14="http://schemas.microsoft.com/office/powerpoint/2010/main" val="38867487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1743409A-4799-FA42-9F31-505AABB8CC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1" y="598489"/>
            <a:ext cx="6172200" cy="8672319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fr-FR" b="1" dirty="0"/>
              <a:t>Cher(e) Candidat(e)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b="1" dirty="0"/>
              <a:t>Merci d'avoir téléchargé ce modèle sur notre site. Nous espérons qu'il vous aidera à mettre en valeur votre CV.</a:t>
            </a:r>
          </a:p>
          <a:p>
            <a:pPr marL="0" indent="0">
              <a:buNone/>
            </a:pPr>
            <a:endParaRPr lang="fr-FR" b="1" dirty="0"/>
          </a:p>
          <a:p>
            <a:pPr marL="0" indent="0">
              <a:buNone/>
            </a:pPr>
            <a:r>
              <a:rPr lang="fr-FR" dirty="0"/>
              <a:t>---------------------------------------------------------------------------------------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Besoin de conseils pour rédiger votre CV ou vous préparer pour l’entretien d’embauche ? Consultez nos articles :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2"/>
              </a:rPr>
              <a:t>Le titre du CV : guide pratique + 30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3"/>
              </a:rPr>
              <a:t>Comment mettre en valeur son expérience professionnelle ?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4"/>
              </a:rPr>
              <a:t>Rédiger une accroche de CV percutante + 9 exemples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5"/>
              </a:rPr>
              <a:t>Les 7 points clés d'un CV réussi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Personnalisez votre CV avec </a:t>
            </a:r>
            <a:r>
              <a:rPr lang="fr-FR" dirty="0">
                <a:hlinkClick r:id="rId6"/>
              </a:rPr>
              <a:t>des icônes gratuites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Bien </a:t>
            </a:r>
            <a:r>
              <a:rPr lang="fr-FR" dirty="0">
                <a:hlinkClick r:id="rId7"/>
              </a:rPr>
              <a:t>préparer son entretien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proposons également plusieurs centaines d'exemples de lettres de motivation classées par métier et des modèles pour les mettre en forme.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8"/>
              </a:rPr>
              <a:t>1200 exemples de lettres de motivation 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</a:t>
            </a:r>
            <a:r>
              <a:rPr lang="fr-FR" dirty="0">
                <a:hlinkClick r:id="rId9"/>
              </a:rPr>
              <a:t>Les modèles de </a:t>
            </a:r>
            <a:r>
              <a:rPr lang="fr-FR" dirty="0">
                <a:hlinkClick r:id="rId10"/>
              </a:rPr>
              <a:t>courrier</a:t>
            </a:r>
            <a:endParaRPr lang="fr-FR" dirty="0"/>
          </a:p>
          <a:p>
            <a:pPr marL="0" indent="0">
              <a:buNone/>
            </a:pPr>
            <a:r>
              <a:rPr lang="fr-FR" dirty="0"/>
              <a:t>- Tous nos conseils </a:t>
            </a:r>
            <a:r>
              <a:rPr lang="fr-FR" dirty="0">
                <a:hlinkClick r:id="rId11"/>
              </a:rPr>
              <a:t>pour rédiger une lettre efficace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Nous vous souhaitons bonne chance dans vos recherches et vos entretiens </a:t>
            </a:r>
            <a:r>
              <a:rPr lang="fr-FR" dirty="0">
                <a:sym typeface="Wingdings" pitchFamily="2" charset="2"/>
              </a:rPr>
              <a:t> </a:t>
            </a: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r>
              <a:rPr lang="fr-FR" dirty="0"/>
              <a:t>Enfin, rappelez-vous qu'une bonne candidature est une candidature personnalisée ! Prenez donc le temps de la rédiger avec soin car elle décrit votre parcours professionnel et votre personnalité. </a:t>
            </a:r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>
              <a:buNone/>
            </a:pPr>
            <a:endParaRPr lang="fr-FR" dirty="0"/>
          </a:p>
          <a:p>
            <a:pPr marL="0" indent="0" algn="ctr">
              <a:buNone/>
            </a:pPr>
            <a:r>
              <a:rPr lang="fr-FR" dirty="0">
                <a:solidFill>
                  <a:schemeClr val="tx1">
                    <a:lumMod val="50000"/>
                    <a:lumOff val="50000"/>
                  </a:schemeClr>
                </a:solidFill>
              </a:rPr>
              <a:t>----------------</a:t>
            </a:r>
          </a:p>
          <a:p>
            <a:pPr marL="0" indent="0">
              <a:buNone/>
            </a:pPr>
            <a:r>
              <a:rPr lang="fr-FR" sz="22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Copyright : Les contenus diffusés sur notre site (modèles de CV, modèles de lettre, articles ...) sont la propriété de creeruncv.com. Leur utilisation est limitée à un usage strictement personnel. Il est interdit de les diffuser ou redistribuer sans notre accord. Contenus déposés dans 180 pays devant huissier. Reproduction strictement interdite, même partielle. Limité à un usage strictement personnel. </a:t>
            </a:r>
            <a:br>
              <a:rPr lang="fr-FR" sz="2267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fr-FR" sz="2267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Disclaimer</a:t>
            </a:r>
            <a:r>
              <a:rPr lang="fr-FR" sz="2267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: Les modèles disponibles sur notre site fournis "en l'état" et sans garantie.</a:t>
            </a:r>
          </a:p>
          <a:p>
            <a:pPr marL="0" indent="0">
              <a:buNone/>
            </a:pPr>
            <a:endParaRPr lang="fr-FR" sz="2267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algn="ctr">
              <a:buNone/>
            </a:pPr>
            <a:r>
              <a:rPr lang="fr-FR" sz="2267" dirty="0" err="1"/>
              <a:t>Créeruncv.com</a:t>
            </a:r>
            <a:r>
              <a:rPr lang="fr-FR" sz="2267" dirty="0"/>
              <a:t> est un site gratuit. </a:t>
            </a:r>
          </a:p>
        </p:txBody>
      </p:sp>
    </p:spTree>
    <p:extLst>
      <p:ext uri="{BB962C8B-B14F-4D97-AF65-F5344CB8AC3E}">
        <p14:creationId xmlns:p14="http://schemas.microsoft.com/office/powerpoint/2010/main" val="25948460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614</TotalTime>
  <Words>537</Words>
  <Application>Microsoft Macintosh PowerPoint</Application>
  <PresentationFormat>Format A4 (210 x 297 mm)</PresentationFormat>
  <Paragraphs>73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Times New Roman</vt:lpstr>
      <vt:lpstr>Office Theme</vt:lpstr>
      <vt:lpstr>Justine CODASSIN TITRE DU POSTE RECHERCHE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John Appleseed A GRAPHIC DESIGNER</dc:title>
  <dc:creator>Yodhi</dc:creator>
  <cp:lastModifiedBy>Axel Maille</cp:lastModifiedBy>
  <cp:revision>65</cp:revision>
  <dcterms:created xsi:type="dcterms:W3CDTF">2016-06-13T19:57:38Z</dcterms:created>
  <dcterms:modified xsi:type="dcterms:W3CDTF">2020-11-18T15:17:19Z</dcterms:modified>
</cp:coreProperties>
</file>