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9599"/>
    <a:srgbClr val="404041"/>
    <a:srgbClr val="5E996D"/>
    <a:srgbClr val="7FB2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79" autoAdjust="0"/>
    <p:restoredTop sz="86436"/>
  </p:normalViewPr>
  <p:slideViewPr>
    <p:cSldViewPr snapToGrid="0">
      <p:cViewPr>
        <p:scale>
          <a:sx n="100" d="100"/>
          <a:sy n="100" d="100"/>
        </p:scale>
        <p:origin x="3528" y="-6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4A941-B9F2-45FC-A3BE-5067225D971F}" type="datetimeFigureOut">
              <a:rPr lang="en-GB" smtClean="0"/>
              <a:t>29/06/2022</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CE974-62BD-46B5-97A3-B2AD892EB766}" type="slidenum">
              <a:rPr lang="en-GB" smtClean="0"/>
              <a:t>‹N°›</a:t>
            </a:fld>
            <a:endParaRPr lang="en-GB"/>
          </a:p>
        </p:txBody>
      </p:sp>
    </p:spTree>
    <p:extLst>
      <p:ext uri="{BB962C8B-B14F-4D97-AF65-F5344CB8AC3E}">
        <p14:creationId xmlns:p14="http://schemas.microsoft.com/office/powerpoint/2010/main" val="2965065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197322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131473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390952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81B2EA-72FB-4D17-8C82-4B53A14DEDA5}"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18270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81B2EA-72FB-4D17-8C82-4B53A14DEDA5}" type="datetimeFigureOut">
              <a:rPr lang="en-GB" smtClean="0"/>
              <a:t>29/06/2022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518297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81B2EA-72FB-4D17-8C82-4B53A14DEDA5}"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220067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81B2EA-72FB-4D17-8C82-4B53A14DEDA5}" type="datetimeFigureOut">
              <a:rPr lang="en-GB" smtClean="0"/>
              <a:t>29/06/2022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27221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81B2EA-72FB-4D17-8C82-4B53A14DEDA5}" type="datetimeFigureOut">
              <a:rPr lang="en-GB" smtClean="0"/>
              <a:t>29/06/2022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40150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1B2EA-72FB-4D17-8C82-4B53A14DEDA5}" type="datetimeFigureOut">
              <a:rPr lang="en-GB" smtClean="0"/>
              <a:t>29/06/2022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820175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263848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81B2EA-72FB-4D17-8C82-4B53A14DEDA5}" type="datetimeFigureOut">
              <a:rPr lang="en-GB" smtClean="0"/>
              <a:t>29/06/2022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333937-BD36-4AFC-B7C9-792F981189B1}" type="slidenum">
              <a:rPr lang="en-GB" smtClean="0"/>
              <a:t>‹N°›</a:t>
            </a:fld>
            <a:endParaRPr lang="en-GB"/>
          </a:p>
        </p:txBody>
      </p:sp>
    </p:spTree>
    <p:extLst>
      <p:ext uri="{BB962C8B-B14F-4D97-AF65-F5344CB8AC3E}">
        <p14:creationId xmlns:p14="http://schemas.microsoft.com/office/powerpoint/2010/main" val="115255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81B2EA-72FB-4D17-8C82-4B53A14DEDA5}" type="datetimeFigureOut">
              <a:rPr lang="en-GB" smtClean="0"/>
              <a:t>29/06/2022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1333937-BD36-4AFC-B7C9-792F981189B1}" type="slidenum">
              <a:rPr lang="en-GB" smtClean="0"/>
              <a:t>‹N°›</a:t>
            </a:fld>
            <a:endParaRPr lang="en-GB"/>
          </a:p>
        </p:txBody>
      </p:sp>
    </p:spTree>
    <p:extLst>
      <p:ext uri="{BB962C8B-B14F-4D97-AF65-F5344CB8AC3E}">
        <p14:creationId xmlns:p14="http://schemas.microsoft.com/office/powerpoint/2010/main" val="3884860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75" name="Rectangle 74"/>
          <p:cNvSpPr/>
          <p:nvPr/>
        </p:nvSpPr>
        <p:spPr>
          <a:xfrm>
            <a:off x="2359805" y="2313848"/>
            <a:ext cx="4446629" cy="202637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4" name="Rectangle 73"/>
          <p:cNvSpPr/>
          <p:nvPr/>
        </p:nvSpPr>
        <p:spPr>
          <a:xfrm>
            <a:off x="2359805" y="8359832"/>
            <a:ext cx="4446629" cy="11698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3" name="Rectangle 72"/>
          <p:cNvSpPr/>
          <p:nvPr/>
        </p:nvSpPr>
        <p:spPr>
          <a:xfrm>
            <a:off x="2359806" y="7195204"/>
            <a:ext cx="4446629" cy="112377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72" name="Rectangle 71"/>
          <p:cNvSpPr/>
          <p:nvPr/>
        </p:nvSpPr>
        <p:spPr>
          <a:xfrm>
            <a:off x="2359806" y="5984455"/>
            <a:ext cx="4446629" cy="11698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2" name="Rectangle 61"/>
          <p:cNvSpPr/>
          <p:nvPr/>
        </p:nvSpPr>
        <p:spPr>
          <a:xfrm>
            <a:off x="2359806" y="4773706"/>
            <a:ext cx="4446629" cy="11698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 name="TextBox 2"/>
          <p:cNvSpPr txBox="1"/>
          <p:nvPr/>
        </p:nvSpPr>
        <p:spPr>
          <a:xfrm>
            <a:off x="2097981" y="193653"/>
            <a:ext cx="4272323" cy="461665"/>
          </a:xfrm>
          <a:prstGeom prst="rect">
            <a:avLst/>
          </a:prstGeom>
          <a:noFill/>
        </p:spPr>
        <p:txBody>
          <a:bodyPr wrap="none" rtlCol="0">
            <a:spAutoFit/>
          </a:bodyPr>
          <a:lstStyle/>
          <a:p>
            <a:r>
              <a:rPr lang="en-GB" sz="2400" b="1" spc="300" dirty="0">
                <a:latin typeface="Century Gothic" panose="020B0502020202020204" pitchFamily="34" charset="0"/>
                <a:ea typeface="Times New Roman" charset="0"/>
                <a:cs typeface="Times New Roman" charset="0"/>
              </a:rPr>
              <a:t>Alexandre JOHNSPEED</a:t>
            </a:r>
          </a:p>
        </p:txBody>
      </p:sp>
      <p:sp>
        <p:nvSpPr>
          <p:cNvPr id="4" name="TextBox 3"/>
          <p:cNvSpPr txBox="1"/>
          <p:nvPr/>
        </p:nvSpPr>
        <p:spPr>
          <a:xfrm>
            <a:off x="2097981" y="584670"/>
            <a:ext cx="1633781" cy="246221"/>
          </a:xfrm>
          <a:prstGeom prst="rect">
            <a:avLst/>
          </a:prstGeom>
          <a:noFill/>
        </p:spPr>
        <p:txBody>
          <a:bodyPr wrap="none" rtlCol="0">
            <a:spAutoFit/>
          </a:bodyPr>
          <a:lstStyle/>
          <a:p>
            <a:r>
              <a:rPr lang="en-US" sz="1000" i="1" spc="300" dirty="0">
                <a:latin typeface="Century Gothic" panose="020B0502020202020204" pitchFamily="34" charset="0"/>
                <a:ea typeface="Times New Roman" charset="0"/>
                <a:cs typeface="Times New Roman" charset="0"/>
              </a:rPr>
              <a:t>TITRE DU POSTE</a:t>
            </a:r>
            <a:endParaRPr lang="en-GB" sz="1000" i="1" spc="300" dirty="0">
              <a:latin typeface="Century Gothic" panose="020B0502020202020204" pitchFamily="34" charset="0"/>
              <a:ea typeface="Times New Roman" charset="0"/>
              <a:cs typeface="Times New Roman" charset="0"/>
            </a:endParaRPr>
          </a:p>
        </p:txBody>
      </p:sp>
      <p:sp>
        <p:nvSpPr>
          <p:cNvPr id="5" name="TextBox 4"/>
          <p:cNvSpPr txBox="1"/>
          <p:nvPr/>
        </p:nvSpPr>
        <p:spPr>
          <a:xfrm>
            <a:off x="2097980" y="813149"/>
            <a:ext cx="4272323" cy="553998"/>
          </a:xfrm>
          <a:prstGeom prst="rect">
            <a:avLst/>
          </a:prstGeom>
          <a:noFill/>
        </p:spPr>
        <p:txBody>
          <a:bodyPr wrap="square" rtlCol="0">
            <a:spAutoFit/>
          </a:bodyPr>
          <a:lstStyle/>
          <a:p>
            <a:pPr>
              <a:lnSpc>
                <a:spcPct val="100000"/>
              </a:lnSpc>
            </a:pPr>
            <a:r>
              <a:rPr lang="en-US" sz="1000" i="1" dirty="0" err="1">
                <a:latin typeface="Century Gothic" panose="020B0502020202020204" pitchFamily="34" charset="0"/>
                <a:ea typeface="Times New Roman" charset="0"/>
                <a:cs typeface="Times New Roman" charset="0"/>
              </a:rPr>
              <a:t>Décrivez</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en</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quelques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lignes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vos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compétences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clés</a:t>
            </a:r>
            <a:r>
              <a:rPr lang="en-US" sz="1000" i="1" dirty="0">
                <a:latin typeface="Century Gothic" panose="020B0502020202020204" pitchFamily="34" charset="0"/>
                <a:ea typeface="Times New Roman" charset="0"/>
                <a:cs typeface="Times New Roman" charset="0"/>
              </a:rPr>
              <a:t> pour le poste et </a:t>
            </a:r>
            <a:r>
              <a:rPr lang="en-US" sz="1000" i="1" dirty="0" err="1">
                <a:latin typeface="Century Gothic" panose="020B0502020202020204" pitchFamily="34" charset="0"/>
                <a:ea typeface="Times New Roman" charset="0"/>
                <a:cs typeface="Times New Roman" charset="0"/>
              </a:rPr>
              <a:t>vos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objectifs</a:t>
            </a:r>
            <a:r>
              <a:rPr lang="en-US" sz="1000" i="1" dirty="0">
                <a:latin typeface="Century Gothic" panose="020B0502020202020204" pitchFamily="34" charset="0"/>
                <a:ea typeface="Times New Roman" charset="0"/>
                <a:cs typeface="Times New Roman" charset="0"/>
              </a:rPr>
              <a:t> de </a:t>
            </a:r>
            <a:r>
              <a:rPr lang="en-US" sz="1000" i="1" dirty="0" err="1">
                <a:latin typeface="Century Gothic" panose="020B0502020202020204" pitchFamily="34" charset="0"/>
                <a:ea typeface="Times New Roman" charset="0"/>
                <a:cs typeface="Times New Roman" charset="0"/>
              </a:rPr>
              <a:t>carrière</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Vous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pouvez</a:t>
            </a:r>
            <a:r>
              <a:rPr lang="en-US" sz="1000" i="1" dirty="0">
                <a:latin typeface="Century Gothic" panose="020B0502020202020204" pitchFamily="34" charset="0"/>
                <a:ea typeface="Times New Roman" charset="0"/>
                <a:cs typeface="Times New Roman" charset="0"/>
              </a:rPr>
              <a:t> les </a:t>
            </a:r>
            <a:r>
              <a:rPr lang="en-US" sz="1000" i="1" dirty="0" err="1">
                <a:latin typeface="Century Gothic" panose="020B0502020202020204" pitchFamily="34" charset="0"/>
                <a:ea typeface="Times New Roman" charset="0"/>
                <a:cs typeface="Times New Roman" charset="0"/>
              </a:rPr>
              <a:t>mettre</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en</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forme</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à</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l’aide</a:t>
            </a:r>
            <a:r>
              <a:rPr lang="en-US" sz="1000" i="1" dirty="0">
                <a:latin typeface="Century Gothic" panose="020B0502020202020204" pitchFamily="34" charset="0"/>
                <a:ea typeface="Times New Roman" charset="0"/>
                <a:cs typeface="Times New Roman" charset="0"/>
              </a:rPr>
              <a:t> de </a:t>
            </a:r>
            <a:r>
              <a:rPr lang="en-US" sz="1000" i="1" dirty="0" err="1">
                <a:latin typeface="Century Gothic" panose="020B0502020202020204" pitchFamily="34" charset="0"/>
                <a:ea typeface="Times New Roman" charset="0"/>
                <a:cs typeface="Times New Roman" charset="0"/>
              </a:rPr>
              <a:t>puces</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ou</a:t>
            </a:r>
            <a:r>
              <a:rPr lang="en-US" sz="1000" i="1" dirty="0">
                <a:latin typeface="Century Gothic" panose="020B0502020202020204" pitchFamily="34" charset="0"/>
                <a:ea typeface="Times New Roman" charset="0"/>
                <a:cs typeface="Times New Roman" charset="0"/>
              </a:rPr>
              <a:t> les </a:t>
            </a:r>
            <a:r>
              <a:rPr lang="en-US" sz="1000" i="1" dirty="0" err="1">
                <a:latin typeface="Century Gothic" panose="020B0502020202020204" pitchFamily="34" charset="0"/>
                <a:ea typeface="Times New Roman" charset="0"/>
                <a:cs typeface="Times New Roman" charset="0"/>
              </a:rPr>
              <a:t>laisser</a:t>
            </a:r>
            <a:r>
              <a:rPr lang="en-US" sz="1000" i="1" dirty="0">
                <a:latin typeface="Century Gothic" panose="020B0502020202020204" pitchFamily="34" charset="0"/>
                <a:ea typeface="Times New Roman" charset="0"/>
                <a:cs typeface="Times New Roman" charset="0"/>
              </a:rPr>
              <a:t> sous </a:t>
            </a:r>
            <a:r>
              <a:rPr lang="en-US" sz="1000" i="1" dirty="0" err="1">
                <a:latin typeface="Century Gothic" panose="020B0502020202020204" pitchFamily="34" charset="0"/>
                <a:ea typeface="Times New Roman" charset="0"/>
                <a:cs typeface="Times New Roman" charset="0"/>
              </a:rPr>
              <a:t>forme</a:t>
            </a:r>
            <a:r>
              <a:rPr lang="en-US" sz="1000" i="1" dirty="0">
                <a:latin typeface="Century Gothic" panose="020B0502020202020204" pitchFamily="34" charset="0"/>
                <a:ea typeface="Times New Roman" charset="0"/>
                <a:cs typeface="Times New Roman" charset="0"/>
              </a:rPr>
              <a:t> de </a:t>
            </a:r>
            <a:r>
              <a:rPr lang="en-US" sz="1000" i="1" dirty="0" err="1">
                <a:latin typeface="Century Gothic" panose="020B0502020202020204" pitchFamily="34" charset="0"/>
                <a:ea typeface="Times New Roman" charset="0"/>
                <a:cs typeface="Times New Roman" charset="0"/>
              </a:rPr>
              <a:t>texte</a:t>
            </a:r>
            <a:r>
              <a:rPr lang="en-US" sz="1000" i="1" dirty="0">
                <a:latin typeface="Century Gothic" panose="020B0502020202020204" pitchFamily="34" charset="0"/>
                <a:ea typeface="Times New Roman" charset="0"/>
                <a:cs typeface="Times New Roman" charset="0"/>
              </a:rPr>
              <a:t> </a:t>
            </a:r>
            <a:r>
              <a:rPr lang="en-US" sz="1000" i="1" dirty="0" err="1">
                <a:latin typeface="Century Gothic" panose="020B0502020202020204" pitchFamily="34" charset="0"/>
                <a:ea typeface="Times New Roman" charset="0"/>
                <a:cs typeface="Times New Roman" charset="0"/>
              </a:rPr>
              <a:t>plein</a:t>
            </a:r>
            <a:r>
              <a:rPr lang="en-US" sz="1000" i="1" dirty="0">
                <a:latin typeface="Century Gothic" panose="020B0502020202020204" pitchFamily="34" charset="0"/>
                <a:ea typeface="Times New Roman" charset="0"/>
                <a:cs typeface="Times New Roman" charset="0"/>
              </a:rPr>
              <a:t>.</a:t>
            </a:r>
            <a:endParaRPr lang="en-GB" sz="1000" i="1" dirty="0">
              <a:latin typeface="Century Gothic" panose="020B0502020202020204" pitchFamily="34" charset="0"/>
              <a:ea typeface="Times New Roman" charset="0"/>
              <a:cs typeface="Times New Roman" charset="0"/>
            </a:endParaRPr>
          </a:p>
        </p:txBody>
      </p:sp>
      <p:sp>
        <p:nvSpPr>
          <p:cNvPr id="6" name="TextBox 5"/>
          <p:cNvSpPr txBox="1"/>
          <p:nvPr/>
        </p:nvSpPr>
        <p:spPr>
          <a:xfrm>
            <a:off x="117137" y="1808223"/>
            <a:ext cx="2021225" cy="1354217"/>
          </a:xfrm>
          <a:prstGeom prst="rect">
            <a:avLst/>
          </a:prstGeom>
          <a:noFill/>
        </p:spPr>
        <p:txBody>
          <a:bodyPr wrap="square" rtlCol="0">
            <a:spAutoFit/>
          </a:bodyPr>
          <a:lstStyle/>
          <a:p>
            <a:pPr>
              <a:spcBef>
                <a:spcPts val="300"/>
              </a:spcBef>
            </a:pPr>
            <a:r>
              <a:rPr lang="en-GB" sz="1100" b="1" dirty="0">
                <a:solidFill>
                  <a:schemeClr val="tx1">
                    <a:lumMod val="75000"/>
                    <a:lumOff val="25000"/>
                  </a:schemeClr>
                </a:solidFill>
                <a:latin typeface="Century Gothic" panose="020B0502020202020204" pitchFamily="34" charset="0"/>
                <a:ea typeface="Times New Roman" charset="0"/>
                <a:cs typeface="Times New Roman" charset="0"/>
              </a:rPr>
              <a:t>ADDRESSE</a:t>
            </a:r>
          </a:p>
          <a:p>
            <a:r>
              <a:rPr lang="en-GB" sz="1100" dirty="0">
                <a:solidFill>
                  <a:schemeClr val="tx1">
                    <a:lumMod val="75000"/>
                    <a:lumOff val="25000"/>
                  </a:schemeClr>
                </a:solidFill>
                <a:latin typeface="Century Gothic" panose="020B0502020202020204" pitchFamily="34" charset="0"/>
                <a:ea typeface="Times New Roman" charset="0"/>
                <a:cs typeface="Times New Roman" charset="0"/>
              </a:rPr>
              <a:t>17 Rue de la </a:t>
            </a:r>
            <a:r>
              <a:rPr lang="en-GB" sz="1100" dirty="0" err="1">
                <a:solidFill>
                  <a:schemeClr val="tx1">
                    <a:lumMod val="75000"/>
                    <a:lumOff val="25000"/>
                  </a:schemeClr>
                </a:solidFill>
                <a:latin typeface="Century Gothic" panose="020B0502020202020204" pitchFamily="34" charset="0"/>
                <a:ea typeface="Times New Roman" charset="0"/>
                <a:cs typeface="Times New Roman" charset="0"/>
              </a:rPr>
              <a:t>Réussite</a:t>
            </a:r>
            <a:r>
              <a:rPr lang="en-GB" sz="1100" dirty="0">
                <a:solidFill>
                  <a:schemeClr val="tx1">
                    <a:lumMod val="75000"/>
                    <a:lumOff val="25000"/>
                  </a:schemeClr>
                </a:solidFill>
                <a:latin typeface="Century Gothic" panose="020B0502020202020204" pitchFamily="34" charset="0"/>
                <a:ea typeface="Times New Roman" charset="0"/>
                <a:cs typeface="Times New Roman" charset="0"/>
              </a:rPr>
              <a:t> 75012 Paris</a:t>
            </a:r>
          </a:p>
          <a:p>
            <a:pPr>
              <a:spcBef>
                <a:spcPts val="300"/>
              </a:spcBef>
            </a:pPr>
            <a:r>
              <a:rPr lang="en-GB" sz="1100" b="1" dirty="0">
                <a:solidFill>
                  <a:schemeClr val="tx1">
                    <a:lumMod val="75000"/>
                    <a:lumOff val="25000"/>
                  </a:schemeClr>
                </a:solidFill>
                <a:latin typeface="Century Gothic" panose="020B0502020202020204" pitchFamily="34" charset="0"/>
                <a:ea typeface="Times New Roman" charset="0"/>
                <a:cs typeface="Times New Roman" charset="0"/>
              </a:rPr>
              <a:t>PHONE</a:t>
            </a:r>
          </a:p>
          <a:p>
            <a:r>
              <a:rPr lang="en-GB" sz="1100" dirty="0">
                <a:solidFill>
                  <a:schemeClr val="tx1">
                    <a:lumMod val="75000"/>
                    <a:lumOff val="25000"/>
                  </a:schemeClr>
                </a:solidFill>
                <a:latin typeface="Century Gothic" panose="020B0502020202020204" pitchFamily="34" charset="0"/>
                <a:ea typeface="Times New Roman" charset="0"/>
                <a:cs typeface="Times New Roman" charset="0"/>
              </a:rPr>
              <a:t>+33 6 01 02 03 04</a:t>
            </a:r>
          </a:p>
          <a:p>
            <a:pPr>
              <a:spcBef>
                <a:spcPts val="300"/>
              </a:spcBef>
            </a:pPr>
            <a:r>
              <a:rPr lang="en-GB" sz="1100" b="1" dirty="0">
                <a:solidFill>
                  <a:schemeClr val="tx1">
                    <a:lumMod val="75000"/>
                    <a:lumOff val="25000"/>
                  </a:schemeClr>
                </a:solidFill>
                <a:latin typeface="Century Gothic" panose="020B0502020202020204" pitchFamily="34" charset="0"/>
                <a:ea typeface="Times New Roman" charset="0"/>
                <a:cs typeface="Times New Roman" charset="0"/>
              </a:rPr>
              <a:t>EMAIL</a:t>
            </a:r>
          </a:p>
          <a:p>
            <a:r>
              <a:rPr lang="en-GB" sz="1100" dirty="0" err="1">
                <a:solidFill>
                  <a:schemeClr val="tx1">
                    <a:lumMod val="75000"/>
                    <a:lumOff val="25000"/>
                  </a:schemeClr>
                </a:solidFill>
                <a:latin typeface="Century Gothic" panose="020B0502020202020204" pitchFamily="34" charset="0"/>
                <a:ea typeface="Times New Roman" charset="0"/>
                <a:cs typeface="Times New Roman" charset="0"/>
              </a:rPr>
              <a:t>monemail@email.com</a:t>
            </a:r>
            <a:endParaRPr lang="en-GB" sz="1100" dirty="0">
              <a:solidFill>
                <a:schemeClr val="tx1">
                  <a:lumMod val="75000"/>
                  <a:lumOff val="25000"/>
                </a:schemeClr>
              </a:solidFill>
              <a:latin typeface="Century Gothic" panose="020B0502020202020204" pitchFamily="34" charset="0"/>
              <a:ea typeface="Times New Roman" charset="0"/>
              <a:cs typeface="Times New Roman" charset="0"/>
            </a:endParaRPr>
          </a:p>
        </p:txBody>
      </p:sp>
      <p:sp>
        <p:nvSpPr>
          <p:cNvPr id="7" name="TextBox 6"/>
          <p:cNvSpPr txBox="1"/>
          <p:nvPr/>
        </p:nvSpPr>
        <p:spPr>
          <a:xfrm>
            <a:off x="117138" y="3379618"/>
            <a:ext cx="2021225" cy="1815882"/>
          </a:xfrm>
          <a:prstGeom prst="rect">
            <a:avLst/>
          </a:prstGeom>
          <a:noFill/>
        </p:spPr>
        <p:txBody>
          <a:bodyPr wrap="square" rtlCol="0">
            <a:spAutoFit/>
          </a:bodyPr>
          <a:lstStyle/>
          <a:p>
            <a:r>
              <a:rPr lang="en-GB" sz="1200" b="1" dirty="0">
                <a:latin typeface="Century Gothic" panose="020B0502020202020204" pitchFamily="34" charset="0"/>
                <a:ea typeface="Times New Roman" charset="0"/>
                <a:cs typeface="Times New Roman" charset="0"/>
              </a:rPr>
              <a:t>FORMATION</a:t>
            </a:r>
          </a:p>
          <a:p>
            <a:endParaRPr lang="en-GB" sz="1000" dirty="0">
              <a:latin typeface="Century Gothic" panose="020B0502020202020204" pitchFamily="34" charset="0"/>
              <a:ea typeface="Times New Roman" charset="0"/>
              <a:cs typeface="Times New Roman" charset="0"/>
            </a:endParaRPr>
          </a:p>
          <a:p>
            <a:r>
              <a:rPr lang="en-GB" sz="1000" b="1" dirty="0">
                <a:solidFill>
                  <a:schemeClr val="tx1">
                    <a:lumMod val="75000"/>
                    <a:lumOff val="25000"/>
                  </a:schemeClr>
                </a:solidFill>
                <a:latin typeface="Century Gothic" panose="020B0502020202020204" pitchFamily="34" charset="0"/>
                <a:ea typeface="Times New Roman" charset="0"/>
                <a:cs typeface="Times New Roman" charset="0"/>
              </a:rPr>
              <a:t>2016 – NOM DE </a:t>
            </a:r>
            <a:r>
              <a:rPr lang="en-GB" sz="1000" b="1" dirty="0" err="1">
                <a:solidFill>
                  <a:schemeClr val="tx1">
                    <a:lumMod val="75000"/>
                    <a:lumOff val="25000"/>
                  </a:schemeClr>
                </a:solidFill>
                <a:latin typeface="Century Gothic" panose="020B0502020202020204" pitchFamily="34" charset="0"/>
                <a:ea typeface="Times New Roman" charset="0"/>
                <a:cs typeface="Times New Roman" charset="0"/>
              </a:rPr>
              <a:t>l’ECOLE</a:t>
            </a:r>
            <a:endParaRPr lang="en-GB" sz="1000" b="1" dirty="0">
              <a:solidFill>
                <a:schemeClr val="tx1">
                  <a:lumMod val="75000"/>
                  <a:lumOff val="25000"/>
                </a:schemeClr>
              </a:solidFill>
              <a:latin typeface="Century Gothic" panose="020B0502020202020204" pitchFamily="34" charset="0"/>
              <a:ea typeface="Times New Roman" charset="0"/>
              <a:cs typeface="Times New Roman" charset="0"/>
            </a:endParaRPr>
          </a:p>
          <a:p>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Décrivez</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en</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une</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ligne</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les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objectifs</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et les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spécialités</a:t>
            </a:r>
            <a:endParaRPr lang="en-GB" sz="1000" dirty="0">
              <a:solidFill>
                <a:schemeClr val="tx1">
                  <a:lumMod val="75000"/>
                  <a:lumOff val="25000"/>
                </a:schemeClr>
              </a:solidFill>
              <a:latin typeface="Century Gothic" panose="020B0502020202020204" pitchFamily="34" charset="0"/>
              <a:ea typeface="Times New Roman" charset="0"/>
              <a:cs typeface="Times New Roman" charset="0"/>
            </a:endParaRPr>
          </a:p>
          <a:p>
            <a:endParaRPr lang="en-GB" sz="1000" b="1" dirty="0">
              <a:solidFill>
                <a:schemeClr val="tx1">
                  <a:lumMod val="75000"/>
                  <a:lumOff val="25000"/>
                </a:schemeClr>
              </a:solidFill>
              <a:latin typeface="Century Gothic" panose="020B0502020202020204" pitchFamily="34" charset="0"/>
              <a:ea typeface="Times New Roman" charset="0"/>
              <a:cs typeface="Times New Roman" charset="0"/>
            </a:endParaRPr>
          </a:p>
          <a:p>
            <a:r>
              <a:rPr lang="en-GB" sz="1000" b="1" dirty="0">
                <a:solidFill>
                  <a:schemeClr val="tx1">
                    <a:lumMod val="75000"/>
                    <a:lumOff val="25000"/>
                  </a:schemeClr>
                </a:solidFill>
                <a:latin typeface="Century Gothic" panose="020B0502020202020204" pitchFamily="34" charset="0"/>
                <a:ea typeface="Times New Roman" charset="0"/>
                <a:cs typeface="Times New Roman" charset="0"/>
              </a:rPr>
              <a:t>2016 – NOM DE </a:t>
            </a:r>
            <a:r>
              <a:rPr lang="en-GB" sz="1000" b="1" dirty="0" err="1">
                <a:solidFill>
                  <a:schemeClr val="tx1">
                    <a:lumMod val="75000"/>
                    <a:lumOff val="25000"/>
                  </a:schemeClr>
                </a:solidFill>
                <a:latin typeface="Century Gothic" panose="020B0502020202020204" pitchFamily="34" charset="0"/>
                <a:ea typeface="Times New Roman" charset="0"/>
                <a:cs typeface="Times New Roman" charset="0"/>
              </a:rPr>
              <a:t>l’ECOLE</a:t>
            </a:r>
            <a:endParaRPr lang="en-GB" sz="1000" b="1" dirty="0">
              <a:solidFill>
                <a:schemeClr val="tx1">
                  <a:lumMod val="75000"/>
                  <a:lumOff val="25000"/>
                </a:schemeClr>
              </a:solidFill>
              <a:latin typeface="Century Gothic" panose="020B0502020202020204" pitchFamily="34" charset="0"/>
              <a:ea typeface="Times New Roman" charset="0"/>
              <a:cs typeface="Times New Roman" charset="0"/>
            </a:endParaRPr>
          </a:p>
          <a:p>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Décrivez</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en</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une</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ligne</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les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objectifs</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et les </a:t>
            </a:r>
            <a:r>
              <a:rPr lang="en-GB" sz="1000" dirty="0" err="1">
                <a:solidFill>
                  <a:schemeClr val="tx1">
                    <a:lumMod val="75000"/>
                    <a:lumOff val="25000"/>
                  </a:schemeClr>
                </a:solidFill>
                <a:latin typeface="Century Gothic" panose="020B0502020202020204" pitchFamily="34" charset="0"/>
                <a:ea typeface="Times New Roman" charset="0"/>
                <a:cs typeface="Times New Roman" charset="0"/>
              </a:rPr>
              <a:t>spécialités</a:t>
            </a:r>
            <a:r>
              <a:rPr lang="en-GB" sz="1000" dirty="0">
                <a:solidFill>
                  <a:schemeClr val="tx1">
                    <a:lumMod val="75000"/>
                    <a:lumOff val="25000"/>
                  </a:schemeClr>
                </a:solidFill>
                <a:latin typeface="Century Gothic" panose="020B0502020202020204" pitchFamily="34" charset="0"/>
                <a:ea typeface="Times New Roman" charset="0"/>
                <a:cs typeface="Times New Roman" charset="0"/>
              </a:rPr>
              <a:t> </a:t>
            </a:r>
          </a:p>
          <a:p>
            <a:endParaRPr lang="en-GB" sz="1000" b="1" dirty="0">
              <a:solidFill>
                <a:schemeClr val="tx1">
                  <a:lumMod val="75000"/>
                  <a:lumOff val="25000"/>
                </a:schemeClr>
              </a:solidFill>
              <a:latin typeface="Century Gothic" panose="020B0502020202020204" pitchFamily="34" charset="0"/>
              <a:ea typeface="Times New Roman" charset="0"/>
              <a:cs typeface="Times New Roman" charset="0"/>
            </a:endParaRPr>
          </a:p>
          <a:p>
            <a:r>
              <a:rPr lang="en-GB" sz="1000" b="1" dirty="0">
                <a:solidFill>
                  <a:schemeClr val="tx1">
                    <a:lumMod val="75000"/>
                    <a:lumOff val="25000"/>
                  </a:schemeClr>
                </a:solidFill>
                <a:latin typeface="Century Gothic" panose="020B0502020202020204" pitchFamily="34" charset="0"/>
                <a:ea typeface="Times New Roman" charset="0"/>
                <a:cs typeface="Times New Roman" charset="0"/>
              </a:rPr>
              <a:t>2016 – NOM DE </a:t>
            </a:r>
            <a:r>
              <a:rPr lang="en-GB" sz="1000" b="1" dirty="0" err="1">
                <a:solidFill>
                  <a:schemeClr val="tx1">
                    <a:lumMod val="75000"/>
                    <a:lumOff val="25000"/>
                  </a:schemeClr>
                </a:solidFill>
                <a:latin typeface="Century Gothic" panose="020B0502020202020204" pitchFamily="34" charset="0"/>
                <a:ea typeface="Times New Roman" charset="0"/>
                <a:cs typeface="Times New Roman" charset="0"/>
              </a:rPr>
              <a:t>l’ECOLE</a:t>
            </a:r>
            <a:endParaRPr lang="en-GB" sz="1000" b="1" dirty="0">
              <a:solidFill>
                <a:schemeClr val="tx1">
                  <a:lumMod val="75000"/>
                  <a:lumOff val="25000"/>
                </a:schemeClr>
              </a:solidFill>
              <a:latin typeface="Century Gothic" panose="020B0502020202020204" pitchFamily="34" charset="0"/>
              <a:ea typeface="Times New Roman" charset="0"/>
              <a:cs typeface="Times New Roman" charset="0"/>
            </a:endParaRPr>
          </a:p>
        </p:txBody>
      </p:sp>
      <p:sp>
        <p:nvSpPr>
          <p:cNvPr id="8" name="TextBox 7"/>
          <p:cNvSpPr txBox="1"/>
          <p:nvPr/>
        </p:nvSpPr>
        <p:spPr>
          <a:xfrm>
            <a:off x="117138" y="5287590"/>
            <a:ext cx="1188146" cy="2723823"/>
          </a:xfrm>
          <a:prstGeom prst="rect">
            <a:avLst/>
          </a:prstGeom>
          <a:noFill/>
        </p:spPr>
        <p:txBody>
          <a:bodyPr wrap="none" rtlCol="0">
            <a:spAutoFit/>
          </a:bodyPr>
          <a:lstStyle/>
          <a:p>
            <a:r>
              <a:rPr lang="sv-SE" sz="1100" b="1" dirty="0">
                <a:latin typeface="Century Gothic" panose="020B0502020202020204" pitchFamily="34" charset="0"/>
                <a:ea typeface="Times New Roman" charset="0"/>
                <a:cs typeface="Times New Roman" charset="0"/>
              </a:rPr>
              <a:t>COMPETENCES</a:t>
            </a:r>
          </a:p>
          <a:p>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err="1">
                <a:latin typeface="Century Gothic" panose="020B0502020202020204" pitchFamily="34" charset="0"/>
                <a:ea typeface="Times New Roman" charset="0"/>
                <a:cs typeface="Times New Roman" charset="0"/>
              </a:rPr>
              <a:t>Sérieux</a:t>
            </a:r>
            <a:endParaRPr lang="sv-SE" sz="1000" dirty="0">
              <a:latin typeface="Century Gothic" panose="020B0502020202020204" pitchFamily="34" charset="0"/>
              <a:ea typeface="Times New Roman" charset="0"/>
              <a:cs typeface="Times New Roman" charset="0"/>
            </a:endParaRPr>
          </a:p>
          <a:p>
            <a:pPr>
              <a:spcBef>
                <a:spcPts val="300"/>
              </a:spcBef>
            </a:pPr>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err="1">
                <a:latin typeface="Century Gothic" panose="020B0502020202020204" pitchFamily="34" charset="0"/>
                <a:ea typeface="Times New Roman" charset="0"/>
                <a:cs typeface="Times New Roman" charset="0"/>
              </a:rPr>
              <a:t>Créatif</a:t>
            </a:r>
            <a:endParaRPr lang="sv-SE" sz="1000" dirty="0">
              <a:latin typeface="Century Gothic" panose="020B0502020202020204" pitchFamily="34" charset="0"/>
              <a:ea typeface="Times New Roman" charset="0"/>
              <a:cs typeface="Times New Roman" charset="0"/>
            </a:endParaRPr>
          </a:p>
          <a:p>
            <a:pPr>
              <a:spcBef>
                <a:spcPts val="300"/>
              </a:spcBef>
            </a:pPr>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err="1">
                <a:latin typeface="Century Gothic" panose="020B0502020202020204" pitchFamily="34" charset="0"/>
                <a:ea typeface="Times New Roman" charset="0"/>
                <a:cs typeface="Times New Roman" charset="0"/>
              </a:rPr>
              <a:t>Motivé</a:t>
            </a:r>
            <a:endParaRPr lang="sv-SE" sz="1000" dirty="0">
              <a:latin typeface="Century Gothic" panose="020B0502020202020204" pitchFamily="34" charset="0"/>
              <a:ea typeface="Times New Roman" charset="0"/>
              <a:cs typeface="Times New Roman" charset="0"/>
            </a:endParaRPr>
          </a:p>
          <a:p>
            <a:pPr>
              <a:spcBef>
                <a:spcPts val="300"/>
              </a:spcBef>
            </a:pPr>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err="1">
                <a:latin typeface="Century Gothic" panose="020B0502020202020204" pitchFamily="34" charset="0"/>
                <a:ea typeface="Times New Roman" charset="0"/>
                <a:cs typeface="Times New Roman" charset="0"/>
              </a:rPr>
              <a:t>Ponctuel</a:t>
            </a:r>
            <a:endParaRPr lang="sv-SE" sz="1000" dirty="0">
              <a:latin typeface="Century Gothic" panose="020B0502020202020204" pitchFamily="34" charset="0"/>
              <a:ea typeface="Times New Roman" charset="0"/>
              <a:cs typeface="Times New Roman" charset="0"/>
            </a:endParaRPr>
          </a:p>
          <a:p>
            <a:pPr>
              <a:spcBef>
                <a:spcPts val="300"/>
              </a:spcBef>
            </a:pPr>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a:latin typeface="Century Gothic" panose="020B0502020202020204" pitchFamily="34" charset="0"/>
                <a:ea typeface="Times New Roman" charset="0"/>
                <a:cs typeface="Times New Roman" charset="0"/>
              </a:rPr>
              <a:t>PHP/HTML</a:t>
            </a:r>
          </a:p>
          <a:p>
            <a:pPr>
              <a:spcBef>
                <a:spcPts val="300"/>
              </a:spcBef>
            </a:pPr>
            <a:endParaRPr lang="sv-SE" sz="1000" dirty="0">
              <a:latin typeface="Century Gothic" panose="020B0502020202020204" pitchFamily="34" charset="0"/>
              <a:ea typeface="Times New Roman" charset="0"/>
              <a:cs typeface="Times New Roman" charset="0"/>
            </a:endParaRPr>
          </a:p>
          <a:p>
            <a:pPr>
              <a:spcBef>
                <a:spcPts val="300"/>
              </a:spcBef>
            </a:pPr>
            <a:r>
              <a:rPr lang="sv-SE" sz="1000" dirty="0">
                <a:latin typeface="Century Gothic" panose="020B0502020202020204" pitchFamily="34" charset="0"/>
                <a:ea typeface="Times New Roman" charset="0"/>
                <a:cs typeface="Times New Roman" charset="0"/>
              </a:rPr>
              <a:t>Word/Excel</a:t>
            </a:r>
          </a:p>
          <a:p>
            <a:pPr>
              <a:spcBef>
                <a:spcPts val="300"/>
              </a:spcBef>
            </a:pPr>
            <a:endParaRPr lang="sv-SE" sz="1000" dirty="0">
              <a:latin typeface="Century Gothic" panose="020B0502020202020204" pitchFamily="34" charset="0"/>
              <a:ea typeface="Times New Roman" charset="0"/>
              <a:cs typeface="Times New Roman" charset="0"/>
            </a:endParaRPr>
          </a:p>
        </p:txBody>
      </p:sp>
      <p:sp>
        <p:nvSpPr>
          <p:cNvPr id="9" name="TextBox 8"/>
          <p:cNvSpPr txBox="1"/>
          <p:nvPr/>
        </p:nvSpPr>
        <p:spPr>
          <a:xfrm>
            <a:off x="117138" y="8103503"/>
            <a:ext cx="803425" cy="1669688"/>
          </a:xfrm>
          <a:prstGeom prst="rect">
            <a:avLst/>
          </a:prstGeom>
          <a:noFill/>
        </p:spPr>
        <p:txBody>
          <a:bodyPr wrap="none" rtlCol="0">
            <a:spAutoFit/>
          </a:bodyPr>
          <a:lstStyle/>
          <a:p>
            <a:r>
              <a:rPr lang="en-US" sz="1000" b="1" dirty="0">
                <a:latin typeface="Century Gothic" panose="020B0502020202020204" pitchFamily="34" charset="0"/>
                <a:ea typeface="Times New Roman" charset="0"/>
                <a:cs typeface="Times New Roman" charset="0"/>
              </a:rPr>
              <a:t>LANGUES</a:t>
            </a:r>
          </a:p>
          <a:p>
            <a:endParaRPr lang="en-GB" sz="1000" dirty="0">
              <a:latin typeface="Century Gothic" panose="020B0502020202020204" pitchFamily="34" charset="0"/>
              <a:ea typeface="Times New Roman" charset="0"/>
              <a:cs typeface="Times New Roman" charset="0"/>
            </a:endParaRPr>
          </a:p>
          <a:p>
            <a:pPr>
              <a:spcBef>
                <a:spcPts val="300"/>
              </a:spcBef>
            </a:pPr>
            <a:r>
              <a:rPr lang="en-GB" sz="1000" dirty="0" err="1">
                <a:latin typeface="Century Gothic" panose="020B0502020202020204" pitchFamily="34" charset="0"/>
                <a:ea typeface="Times New Roman" charset="0"/>
                <a:cs typeface="Times New Roman" charset="0"/>
              </a:rPr>
              <a:t>Anglais</a:t>
            </a:r>
            <a:endParaRPr lang="en-GB" sz="1000" dirty="0">
              <a:latin typeface="Century Gothic" panose="020B0502020202020204" pitchFamily="34" charset="0"/>
              <a:ea typeface="Times New Roman" charset="0"/>
              <a:cs typeface="Times New Roman" charset="0"/>
            </a:endParaRPr>
          </a:p>
          <a:p>
            <a:pPr>
              <a:spcBef>
                <a:spcPts val="300"/>
              </a:spcBef>
            </a:pPr>
            <a:endParaRPr lang="en-GB" sz="1000" dirty="0">
              <a:latin typeface="Century Gothic" panose="020B0502020202020204" pitchFamily="34" charset="0"/>
              <a:ea typeface="Times New Roman" charset="0"/>
              <a:cs typeface="Times New Roman" charset="0"/>
            </a:endParaRPr>
          </a:p>
          <a:p>
            <a:pPr>
              <a:spcBef>
                <a:spcPts val="300"/>
              </a:spcBef>
            </a:pPr>
            <a:r>
              <a:rPr lang="en-GB" sz="1000" dirty="0" err="1">
                <a:latin typeface="Century Gothic" panose="020B0502020202020204" pitchFamily="34" charset="0"/>
                <a:ea typeface="Times New Roman" charset="0"/>
                <a:cs typeface="Times New Roman" charset="0"/>
              </a:rPr>
              <a:t>Allemand</a:t>
            </a:r>
            <a:endParaRPr lang="en-GB" sz="1000" dirty="0">
              <a:latin typeface="Century Gothic" panose="020B0502020202020204" pitchFamily="34" charset="0"/>
              <a:ea typeface="Times New Roman" charset="0"/>
              <a:cs typeface="Times New Roman" charset="0"/>
            </a:endParaRPr>
          </a:p>
          <a:p>
            <a:pPr>
              <a:spcBef>
                <a:spcPts val="300"/>
              </a:spcBef>
            </a:pPr>
            <a:endParaRPr lang="en-GB" sz="1000" dirty="0">
              <a:latin typeface="Century Gothic" panose="020B0502020202020204" pitchFamily="34" charset="0"/>
              <a:ea typeface="Times New Roman" charset="0"/>
              <a:cs typeface="Times New Roman" charset="0"/>
            </a:endParaRPr>
          </a:p>
          <a:p>
            <a:pPr>
              <a:spcBef>
                <a:spcPts val="300"/>
              </a:spcBef>
            </a:pPr>
            <a:r>
              <a:rPr lang="en-GB" sz="1000" dirty="0" err="1">
                <a:latin typeface="Century Gothic" panose="020B0502020202020204" pitchFamily="34" charset="0"/>
                <a:ea typeface="Times New Roman" charset="0"/>
                <a:cs typeface="Times New Roman" charset="0"/>
              </a:rPr>
              <a:t>Italien</a:t>
            </a:r>
            <a:endParaRPr lang="en-GB" sz="1000" dirty="0">
              <a:latin typeface="Century Gothic" panose="020B0502020202020204" pitchFamily="34" charset="0"/>
              <a:ea typeface="Times New Roman" charset="0"/>
              <a:cs typeface="Times New Roman" charset="0"/>
            </a:endParaRPr>
          </a:p>
          <a:p>
            <a:endParaRPr lang="en-GB" sz="1000" dirty="0">
              <a:latin typeface="Century Gothic" panose="020B0502020202020204" pitchFamily="34" charset="0"/>
              <a:ea typeface="Times New Roman" charset="0"/>
              <a:cs typeface="Times New Roman" charset="0"/>
            </a:endParaRPr>
          </a:p>
          <a:p>
            <a:endParaRPr lang="en-GB" sz="1000" dirty="0">
              <a:latin typeface="Century Gothic" panose="020B0502020202020204" pitchFamily="34" charset="0"/>
              <a:ea typeface="Times New Roman" charset="0"/>
              <a:cs typeface="Times New Roman" charset="0"/>
            </a:endParaRPr>
          </a:p>
        </p:txBody>
      </p:sp>
      <p:sp>
        <p:nvSpPr>
          <p:cNvPr id="21" name="TextBox 20"/>
          <p:cNvSpPr txBox="1"/>
          <p:nvPr/>
        </p:nvSpPr>
        <p:spPr>
          <a:xfrm>
            <a:off x="2491740" y="2015293"/>
            <a:ext cx="4053158" cy="2123658"/>
          </a:xfrm>
          <a:prstGeom prst="rect">
            <a:avLst/>
          </a:prstGeom>
          <a:noFill/>
        </p:spPr>
        <p:txBody>
          <a:bodyPr wrap="square" rtlCol="0">
            <a:spAutoFit/>
          </a:bodyPr>
          <a:lstStyle/>
          <a:p>
            <a:pPr algn="just"/>
            <a:r>
              <a:rPr lang="en-GB" sz="1100" dirty="0">
                <a:latin typeface="Century Gothic" panose="020B0502020202020204" pitchFamily="34" charset="0"/>
                <a:ea typeface="Times New Roman" charset="0"/>
                <a:cs typeface="Times New Roman" charset="0"/>
              </a:rPr>
              <a:t>A PROPOS DE MOI</a:t>
            </a:r>
          </a:p>
          <a:p>
            <a:pPr algn="just"/>
            <a:endParaRPr lang="en-GB" sz="1100" dirty="0">
              <a:latin typeface="Century Gothic" panose="020B0502020202020204" pitchFamily="34" charset="0"/>
              <a:ea typeface="Times New Roman" charset="0"/>
              <a:cs typeface="Times New Roman" charset="0"/>
            </a:endParaRPr>
          </a:p>
          <a:p>
            <a:pPr defTabSz="685800">
              <a:defRPr/>
            </a:pPr>
            <a:r>
              <a:rPr lang="fr-FR" sz="1000" dirty="0">
                <a:solidFill>
                  <a:schemeClr val="tx1">
                    <a:lumMod val="75000"/>
                    <a:lumOff val="25000"/>
                  </a:schemeClr>
                </a:solidFill>
                <a:latin typeface="Century Gothic" panose="020B0502020202020204" pitchFamily="34" charset="0"/>
                <a:ea typeface="Times New Roman" charset="0"/>
                <a:cs typeface="Times New Roman" charset="0"/>
              </a:rPr>
              <a:t>Décrivez en quelques lignes vos compétences clés pour le poste et vos objectifs de carrière. Vous pouvez les mettre en forme à l’aide de puces ou les laisser sous forme de texte plein.  Lorem ipsum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dolor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sit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amet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consectetur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adipiscing</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elit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Nam id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mauris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convallis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imperdiet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justo</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fermentum</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porttitor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mi. Sed nec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purus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nec libero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tincidunt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aliquam</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Pellentesque</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habitant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morbi</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tristique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senectus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et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netus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et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malesuada</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fames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ac</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turpis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egestas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Nullam</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iaculis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gravida</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enim</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placerat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ullamcorper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Lorem ipsum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dolor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sit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amet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consectetur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adipiscing</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elit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Nam id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mauris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convallis</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imperdiet</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justo</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fermentum</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a:t>
            </a:r>
            <a:r>
              <a:rPr lang="fr-FR" sz="1000" dirty="0" err="1">
                <a:solidFill>
                  <a:schemeClr val="tx1">
                    <a:lumMod val="75000"/>
                    <a:lumOff val="25000"/>
                  </a:schemeClr>
                </a:solidFill>
                <a:latin typeface="Century Gothic" panose="020B0502020202020204" pitchFamily="34" charset="0"/>
                <a:ea typeface="Times New Roman" charset="0"/>
                <a:cs typeface="Times New Roman" charset="0"/>
              </a:rPr>
              <a:t>porttitor</a:t>
            </a:r>
            <a:r>
              <a:rPr lang="fr-FR" sz="1000" dirty="0">
                <a:solidFill>
                  <a:schemeClr val="tx1">
                    <a:lumMod val="75000"/>
                    <a:lumOff val="25000"/>
                  </a:schemeClr>
                </a:solidFill>
                <a:latin typeface="Century Gothic" panose="020B0502020202020204" pitchFamily="34" charset="0"/>
                <a:ea typeface="Times New Roman" charset="0"/>
                <a:cs typeface="Times New Roman" charset="0"/>
              </a:rPr>
              <a:t> mi. </a:t>
            </a:r>
          </a:p>
        </p:txBody>
      </p:sp>
      <p:sp>
        <p:nvSpPr>
          <p:cNvPr id="22" name="TextBox 21"/>
          <p:cNvSpPr txBox="1"/>
          <p:nvPr/>
        </p:nvSpPr>
        <p:spPr>
          <a:xfrm>
            <a:off x="2491740" y="4430444"/>
            <a:ext cx="4053158" cy="5009064"/>
          </a:xfrm>
          <a:prstGeom prst="rect">
            <a:avLst/>
          </a:prstGeom>
          <a:noFill/>
        </p:spPr>
        <p:txBody>
          <a:bodyPr wrap="square" rtlCol="0">
            <a:spAutoFit/>
          </a:bodyPr>
          <a:lstStyle/>
          <a:p>
            <a:pPr algn="just"/>
            <a:r>
              <a:rPr lang="en-GB" sz="1100" dirty="0">
                <a:latin typeface="Century Gothic" panose="020B0502020202020204" pitchFamily="34" charset="0"/>
                <a:ea typeface="Times New Roman" charset="0"/>
                <a:cs typeface="Times New Roman" charset="0"/>
              </a:rPr>
              <a:t>EXEPERIENCE PROFESIONNELLES</a:t>
            </a:r>
          </a:p>
          <a:p>
            <a:pPr algn="just"/>
            <a:endParaRPr lang="en-GB" sz="1100" dirty="0">
              <a:latin typeface="Century Gothic" panose="020B0502020202020204" pitchFamily="34" charset="0"/>
              <a:ea typeface="Times New Roman" charset="0"/>
              <a:cs typeface="Times New Roman" charset="0"/>
            </a:endParaRPr>
          </a:p>
          <a:p>
            <a:pPr algn="just">
              <a:spcBef>
                <a:spcPts val="300"/>
              </a:spcBef>
            </a:pPr>
            <a:r>
              <a:rPr lang="en-GB" sz="1000" b="1" dirty="0">
                <a:latin typeface="Century Gothic" panose="020B0502020202020204" pitchFamily="34" charset="0"/>
                <a:ea typeface="Times New Roman" charset="0"/>
                <a:cs typeface="Times New Roman" charset="0"/>
              </a:rPr>
              <a:t>GRAPHIC DESIGNER</a:t>
            </a:r>
          </a:p>
          <a:p>
            <a:pPr algn="just"/>
            <a:r>
              <a:rPr lang="en-GB" sz="1000" b="1" dirty="0">
                <a:latin typeface="Century Gothic" panose="020B0502020202020204" pitchFamily="34" charset="0"/>
                <a:ea typeface="Times New Roman" charset="0"/>
                <a:cs typeface="Times New Roman" charset="0"/>
              </a:rPr>
              <a:t>2011 - 2012</a:t>
            </a:r>
          </a:p>
          <a:p>
            <a:pPr algn="just">
              <a:spcBef>
                <a:spcPts val="300"/>
              </a:spcBef>
            </a:pPr>
            <a:r>
              <a:rPr lang="fr-FR" sz="10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Century Gothic" panose="020B0502020202020204" pitchFamily="34" charset="0"/>
              <a:ea typeface="Times New Roman" charset="0"/>
              <a:cs typeface="Times New Roman" charset="0"/>
            </a:endParaRPr>
          </a:p>
          <a:p>
            <a:pPr algn="just">
              <a:spcBef>
                <a:spcPts val="300"/>
              </a:spcBef>
            </a:pPr>
            <a:r>
              <a:rPr lang="en-GB" sz="1000" b="1" dirty="0">
                <a:latin typeface="Century Gothic" panose="020B0502020202020204" pitchFamily="34" charset="0"/>
                <a:ea typeface="Times New Roman" charset="0"/>
                <a:cs typeface="Times New Roman" charset="0"/>
              </a:rPr>
              <a:t>GRAPHIC DESIGNER</a:t>
            </a:r>
          </a:p>
          <a:p>
            <a:pPr algn="just"/>
            <a:r>
              <a:rPr lang="en-GB" sz="1000" b="1" dirty="0">
                <a:latin typeface="Century Gothic" panose="020B0502020202020204" pitchFamily="34" charset="0"/>
                <a:ea typeface="Times New Roman" charset="0"/>
                <a:cs typeface="Times New Roman" charset="0"/>
              </a:rPr>
              <a:t>2012 – 2013</a:t>
            </a:r>
          </a:p>
          <a:p>
            <a:pPr algn="just">
              <a:spcBef>
                <a:spcPts val="300"/>
              </a:spcBef>
            </a:pPr>
            <a:r>
              <a:rPr lang="fr-FR" sz="10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Century Gothic" panose="020B0502020202020204" pitchFamily="34" charset="0"/>
              <a:ea typeface="Times New Roman" charset="0"/>
              <a:cs typeface="Times New Roman" charset="0"/>
            </a:endParaRPr>
          </a:p>
          <a:p>
            <a:pPr algn="just">
              <a:spcBef>
                <a:spcPts val="300"/>
              </a:spcBef>
            </a:pPr>
            <a:r>
              <a:rPr lang="en-GB" sz="1000" b="1" dirty="0">
                <a:latin typeface="Century Gothic" panose="020B0502020202020204" pitchFamily="34" charset="0"/>
                <a:ea typeface="Times New Roman" charset="0"/>
                <a:cs typeface="Times New Roman" charset="0"/>
              </a:rPr>
              <a:t>GRAPHIC DESIGNER</a:t>
            </a:r>
          </a:p>
          <a:p>
            <a:pPr algn="just"/>
            <a:r>
              <a:rPr lang="en-GB" sz="1000" b="1" dirty="0">
                <a:latin typeface="Century Gothic" panose="020B0502020202020204" pitchFamily="34" charset="0"/>
                <a:ea typeface="Times New Roman" charset="0"/>
                <a:cs typeface="Times New Roman" charset="0"/>
              </a:rPr>
              <a:t>2013 - 2015</a:t>
            </a:r>
          </a:p>
          <a:p>
            <a:pPr algn="just">
              <a:spcBef>
                <a:spcPts val="300"/>
              </a:spcBef>
            </a:pPr>
            <a:r>
              <a:rPr lang="fr-FR" sz="10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a:p>
            <a:pPr algn="just">
              <a:spcBef>
                <a:spcPts val="300"/>
              </a:spcBef>
            </a:pPr>
            <a:endParaRPr lang="fr-FR" sz="1000" dirty="0">
              <a:solidFill>
                <a:schemeClr val="tx1">
                  <a:lumMod val="50000"/>
                  <a:lumOff val="50000"/>
                </a:schemeClr>
              </a:solidFill>
              <a:latin typeface="Century Gothic" panose="020B0502020202020204" pitchFamily="34" charset="0"/>
              <a:ea typeface="Times New Roman" charset="0"/>
              <a:cs typeface="Times New Roman" charset="0"/>
            </a:endParaRPr>
          </a:p>
          <a:p>
            <a:pPr algn="just">
              <a:spcBef>
                <a:spcPts val="300"/>
              </a:spcBef>
            </a:pPr>
            <a:r>
              <a:rPr lang="en-GB" sz="1000" b="1" dirty="0">
                <a:latin typeface="Century Gothic" panose="020B0502020202020204" pitchFamily="34" charset="0"/>
                <a:ea typeface="Times New Roman" charset="0"/>
                <a:cs typeface="Times New Roman" charset="0"/>
              </a:rPr>
              <a:t>GRAPHIC DESIGNER</a:t>
            </a:r>
          </a:p>
          <a:p>
            <a:pPr algn="just"/>
            <a:r>
              <a:rPr lang="en-GB" sz="1000" b="1" dirty="0">
                <a:latin typeface="Century Gothic" panose="020B0502020202020204" pitchFamily="34" charset="0"/>
                <a:ea typeface="Times New Roman" charset="0"/>
                <a:cs typeface="Times New Roman" charset="0"/>
              </a:rPr>
              <a:t>2015 - PRESENT</a:t>
            </a:r>
          </a:p>
          <a:p>
            <a:pPr algn="just">
              <a:spcBef>
                <a:spcPts val="300"/>
              </a:spcBef>
            </a:pPr>
            <a:r>
              <a:rPr lang="fr-FR" sz="1000" dirty="0">
                <a:solidFill>
                  <a:schemeClr val="tx1">
                    <a:lumMod val="50000"/>
                    <a:lumOff val="50000"/>
                  </a:schemeClr>
                </a:solidFill>
                <a:latin typeface="Century Gothic" panose="020B0502020202020204" pitchFamily="34" charset="0"/>
                <a:ea typeface="Times New Roman" charset="0"/>
                <a:cs typeface="Times New Roman" charset="0"/>
              </a:rPr>
              <a:t>Décrivez ici les fonctions que vous avez occupé. Décrivez également vos missions, le nombre de personne que vous avez encadrez et si vous le pouvez essayé d’inscrire les résultats que vous avez obtenus, n’hésitez pas à les quantifier. </a:t>
            </a:r>
          </a:p>
        </p:txBody>
      </p:sp>
      <p:pic>
        <p:nvPicPr>
          <p:cNvPr id="11" name="Image 10"/>
          <p:cNvPicPr>
            <a:picLocks noChangeAspect="1"/>
          </p:cNvPicPr>
          <p:nvPr/>
        </p:nvPicPr>
        <p:blipFill rotWithShape="1">
          <a:blip r:embed="rId3">
            <a:extLst>
              <a:ext uri="{28A0092B-C50C-407E-A947-70E740481C1C}">
                <a14:useLocalDpi xmlns:a14="http://schemas.microsoft.com/office/drawing/2010/main" val="0"/>
              </a:ext>
            </a:extLst>
          </a:blip>
          <a:srcRect l="10307" r="24823" b="3601"/>
          <a:stretch/>
        </p:blipFill>
        <p:spPr>
          <a:xfrm>
            <a:off x="402600" y="120983"/>
            <a:ext cx="1388959" cy="1385777"/>
          </a:xfrm>
          <a:prstGeom prst="ellipse">
            <a:avLst/>
          </a:prstGeom>
          <a:ln>
            <a:solidFill>
              <a:schemeClr val="tx1"/>
            </a:solidFill>
            <a:prstDash val="dash"/>
          </a:ln>
        </p:spPr>
      </p:pic>
      <p:sp>
        <p:nvSpPr>
          <p:cNvPr id="23" name="Rectangle 22"/>
          <p:cNvSpPr/>
          <p:nvPr/>
        </p:nvSpPr>
        <p:spPr>
          <a:xfrm>
            <a:off x="906510" y="5746076"/>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4" name="Rectangle 23"/>
          <p:cNvSpPr/>
          <p:nvPr/>
        </p:nvSpPr>
        <p:spPr>
          <a:xfrm>
            <a:off x="901327" y="5745581"/>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5" name="Rectangle 24"/>
          <p:cNvSpPr/>
          <p:nvPr/>
        </p:nvSpPr>
        <p:spPr>
          <a:xfrm>
            <a:off x="906510" y="6120830"/>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6" name="Rectangle 25"/>
          <p:cNvSpPr/>
          <p:nvPr/>
        </p:nvSpPr>
        <p:spPr>
          <a:xfrm>
            <a:off x="901327" y="6120335"/>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7" name="Rectangle 26"/>
          <p:cNvSpPr/>
          <p:nvPr/>
        </p:nvSpPr>
        <p:spPr>
          <a:xfrm>
            <a:off x="889410" y="6502495"/>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8" name="Rectangle 27"/>
          <p:cNvSpPr/>
          <p:nvPr/>
        </p:nvSpPr>
        <p:spPr>
          <a:xfrm>
            <a:off x="884227" y="6502000"/>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29" name="Rectangle 28"/>
          <p:cNvSpPr/>
          <p:nvPr/>
        </p:nvSpPr>
        <p:spPr>
          <a:xfrm>
            <a:off x="894796" y="6896067"/>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0" name="Rectangle 29"/>
          <p:cNvSpPr/>
          <p:nvPr/>
        </p:nvSpPr>
        <p:spPr>
          <a:xfrm>
            <a:off x="889613" y="6895572"/>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1" name="Rectangle 30"/>
          <p:cNvSpPr/>
          <p:nvPr/>
        </p:nvSpPr>
        <p:spPr>
          <a:xfrm>
            <a:off x="889410" y="7254814"/>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2" name="Rectangle 31"/>
          <p:cNvSpPr/>
          <p:nvPr/>
        </p:nvSpPr>
        <p:spPr>
          <a:xfrm>
            <a:off x="884227" y="7254319"/>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3" name="Rectangle 32"/>
          <p:cNvSpPr/>
          <p:nvPr/>
        </p:nvSpPr>
        <p:spPr>
          <a:xfrm>
            <a:off x="906510" y="7647307"/>
            <a:ext cx="971633" cy="66907"/>
          </a:xfrm>
          <a:prstGeom prst="rect">
            <a:avLst/>
          </a:prstGeom>
          <a:solidFill>
            <a:srgbClr val="5E99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4" name="Rectangle 33"/>
          <p:cNvSpPr/>
          <p:nvPr/>
        </p:nvSpPr>
        <p:spPr>
          <a:xfrm>
            <a:off x="901327" y="7646812"/>
            <a:ext cx="695225" cy="68481"/>
          </a:xfrm>
          <a:prstGeom prst="rect">
            <a:avLst/>
          </a:prstGeom>
          <a:pattFill prst="dkUpDiag">
            <a:fgClr>
              <a:srgbClr val="5E996D"/>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5" name="Ellipse 34"/>
          <p:cNvSpPr/>
          <p:nvPr/>
        </p:nvSpPr>
        <p:spPr>
          <a:xfrm>
            <a:off x="204559"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6" name="Ellipse 35"/>
          <p:cNvSpPr/>
          <p:nvPr/>
        </p:nvSpPr>
        <p:spPr>
          <a:xfrm>
            <a:off x="353881"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7" name="Ellipse 36"/>
          <p:cNvSpPr/>
          <p:nvPr/>
        </p:nvSpPr>
        <p:spPr>
          <a:xfrm>
            <a:off x="503203"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8" name="Ellipse 37"/>
          <p:cNvSpPr/>
          <p:nvPr/>
        </p:nvSpPr>
        <p:spPr>
          <a:xfrm>
            <a:off x="654568"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39" name="Ellipse 38"/>
          <p:cNvSpPr/>
          <p:nvPr/>
        </p:nvSpPr>
        <p:spPr>
          <a:xfrm>
            <a:off x="803890"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0" name="Ellipse 39"/>
          <p:cNvSpPr/>
          <p:nvPr/>
        </p:nvSpPr>
        <p:spPr>
          <a:xfrm>
            <a:off x="953212"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1" name="Ellipse 40"/>
          <p:cNvSpPr/>
          <p:nvPr/>
        </p:nvSpPr>
        <p:spPr>
          <a:xfrm>
            <a:off x="1099747"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2" name="Ellipse 41"/>
          <p:cNvSpPr/>
          <p:nvPr/>
        </p:nvSpPr>
        <p:spPr>
          <a:xfrm>
            <a:off x="1249069"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3" name="Ellipse 42"/>
          <p:cNvSpPr/>
          <p:nvPr/>
        </p:nvSpPr>
        <p:spPr>
          <a:xfrm>
            <a:off x="1398391" y="8703840"/>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4" name="Ellipse 43"/>
          <p:cNvSpPr/>
          <p:nvPr/>
        </p:nvSpPr>
        <p:spPr>
          <a:xfrm>
            <a:off x="204559"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5" name="Ellipse 44"/>
          <p:cNvSpPr/>
          <p:nvPr/>
        </p:nvSpPr>
        <p:spPr>
          <a:xfrm>
            <a:off x="353881"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6" name="Ellipse 45"/>
          <p:cNvSpPr/>
          <p:nvPr/>
        </p:nvSpPr>
        <p:spPr>
          <a:xfrm>
            <a:off x="503203"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7" name="Ellipse 46"/>
          <p:cNvSpPr/>
          <p:nvPr/>
        </p:nvSpPr>
        <p:spPr>
          <a:xfrm>
            <a:off x="654568"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8" name="Ellipse 47"/>
          <p:cNvSpPr/>
          <p:nvPr/>
        </p:nvSpPr>
        <p:spPr>
          <a:xfrm>
            <a:off x="803890"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49" name="Ellipse 48"/>
          <p:cNvSpPr/>
          <p:nvPr/>
        </p:nvSpPr>
        <p:spPr>
          <a:xfrm>
            <a:off x="953212"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0" name="Ellipse 49"/>
          <p:cNvSpPr/>
          <p:nvPr/>
        </p:nvSpPr>
        <p:spPr>
          <a:xfrm>
            <a:off x="1099747"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1" name="Ellipse 50"/>
          <p:cNvSpPr/>
          <p:nvPr/>
        </p:nvSpPr>
        <p:spPr>
          <a:xfrm>
            <a:off x="1249069"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2" name="Ellipse 51"/>
          <p:cNvSpPr/>
          <p:nvPr/>
        </p:nvSpPr>
        <p:spPr>
          <a:xfrm>
            <a:off x="1398391" y="9084538"/>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3" name="Ellipse 52"/>
          <p:cNvSpPr/>
          <p:nvPr/>
        </p:nvSpPr>
        <p:spPr>
          <a:xfrm>
            <a:off x="204559"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4" name="Ellipse 53"/>
          <p:cNvSpPr/>
          <p:nvPr/>
        </p:nvSpPr>
        <p:spPr>
          <a:xfrm>
            <a:off x="353881"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5" name="Ellipse 54"/>
          <p:cNvSpPr/>
          <p:nvPr/>
        </p:nvSpPr>
        <p:spPr>
          <a:xfrm>
            <a:off x="503203"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6" name="Ellipse 55"/>
          <p:cNvSpPr/>
          <p:nvPr/>
        </p:nvSpPr>
        <p:spPr>
          <a:xfrm>
            <a:off x="654568"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7" name="Ellipse 56"/>
          <p:cNvSpPr/>
          <p:nvPr/>
        </p:nvSpPr>
        <p:spPr>
          <a:xfrm>
            <a:off x="803890"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8" name="Ellipse 57"/>
          <p:cNvSpPr/>
          <p:nvPr/>
        </p:nvSpPr>
        <p:spPr>
          <a:xfrm>
            <a:off x="953212"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59" name="Ellipse 58"/>
          <p:cNvSpPr/>
          <p:nvPr/>
        </p:nvSpPr>
        <p:spPr>
          <a:xfrm>
            <a:off x="1099747"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0" name="Ellipse 59"/>
          <p:cNvSpPr/>
          <p:nvPr/>
        </p:nvSpPr>
        <p:spPr>
          <a:xfrm>
            <a:off x="1249069"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sp>
        <p:nvSpPr>
          <p:cNvPr id="61" name="Ellipse 60"/>
          <p:cNvSpPr/>
          <p:nvPr/>
        </p:nvSpPr>
        <p:spPr>
          <a:xfrm>
            <a:off x="1398391" y="9465236"/>
            <a:ext cx="97437" cy="97437"/>
          </a:xfrm>
          <a:prstGeom prst="ellipse">
            <a:avLst/>
          </a:prstGeom>
          <a:solidFill>
            <a:schemeClr val="tx1">
              <a:lumMod val="50000"/>
              <a:lumOff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Century Gothic" panose="020B0502020202020204" pitchFamily="34" charset="0"/>
              <a:ea typeface="Times New Roman" charset="0"/>
              <a:cs typeface="Times New Roman" charset="0"/>
            </a:endParaRPr>
          </a:p>
        </p:txBody>
      </p:sp>
      <p:cxnSp>
        <p:nvCxnSpPr>
          <p:cNvPr id="12" name="Connecteur droit 11"/>
          <p:cNvCxnSpPr/>
          <p:nvPr/>
        </p:nvCxnSpPr>
        <p:spPr>
          <a:xfrm>
            <a:off x="0" y="3244658"/>
            <a:ext cx="2293524" cy="0"/>
          </a:xfrm>
          <a:prstGeom prst="line">
            <a:avLst/>
          </a:prstGeom>
          <a:ln>
            <a:solidFill>
              <a:srgbClr val="949599"/>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a:off x="50422" y="5287590"/>
            <a:ext cx="2293524" cy="0"/>
          </a:xfrm>
          <a:prstGeom prst="line">
            <a:avLst/>
          </a:prstGeom>
          <a:ln>
            <a:solidFill>
              <a:srgbClr val="949599"/>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50422" y="7948433"/>
            <a:ext cx="2293524" cy="0"/>
          </a:xfrm>
          <a:prstGeom prst="line">
            <a:avLst/>
          </a:prstGeom>
          <a:ln>
            <a:solidFill>
              <a:srgbClr val="9495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92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1266467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695</Words>
  <Application>Microsoft Macintosh PowerPoint</Application>
  <PresentationFormat>Format A4 (210 x 297 mm)</PresentationFormat>
  <Paragraphs>96</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Century Gothic</vt:lpstr>
      <vt:lpstr>Office Theme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Appleseed A GRAPHIC DESIGNER</dc:title>
  <dc:creator>Yodhi</dc:creator>
  <cp:lastModifiedBy>Axel Maille</cp:lastModifiedBy>
  <cp:revision>73</cp:revision>
  <dcterms:created xsi:type="dcterms:W3CDTF">2016-06-13T19:57:38Z</dcterms:created>
  <dcterms:modified xsi:type="dcterms:W3CDTF">2022-06-29T15:51:56Z</dcterms:modified>
</cp:coreProperties>
</file>