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713"/>
    <a:srgbClr val="DDEF60"/>
    <a:srgbClr val="5CA943"/>
    <a:srgbClr val="EF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7"/>
    <p:restoredTop sz="96327"/>
  </p:normalViewPr>
  <p:slideViewPr>
    <p:cSldViewPr snapToGrid="0">
      <p:cViewPr>
        <p:scale>
          <a:sx n="105" d="100"/>
          <a:sy n="105" d="100"/>
        </p:scale>
        <p:origin x="3752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4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92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8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07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7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8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27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43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09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0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D2237-64B4-BA40-9091-43E45A6C0BB7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10CC0-FA66-AD43-94AD-31EC687EAC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5C418D-C2C4-D46D-4263-49F58C1B10DF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EF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8C28442-0C59-D42C-2ED0-37D32327EF95}"/>
              </a:ext>
            </a:extLst>
          </p:cNvPr>
          <p:cNvSpPr/>
          <p:nvPr/>
        </p:nvSpPr>
        <p:spPr>
          <a:xfrm>
            <a:off x="5672396" y="-1552353"/>
            <a:ext cx="3774558" cy="3774558"/>
          </a:xfrm>
          <a:prstGeom prst="ellipse">
            <a:avLst/>
          </a:prstGeom>
          <a:solidFill>
            <a:srgbClr val="DDE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Овал 11">
            <a:extLst>
              <a:ext uri="{FF2B5EF4-FFF2-40B4-BE49-F238E27FC236}">
                <a16:creationId xmlns:a16="http://schemas.microsoft.com/office/drawing/2014/main" id="{5A1908FD-4BD8-9240-428E-4FDBF862215D}"/>
              </a:ext>
            </a:extLst>
          </p:cNvPr>
          <p:cNvSpPr/>
          <p:nvPr/>
        </p:nvSpPr>
        <p:spPr>
          <a:xfrm>
            <a:off x="3980683" y="710377"/>
            <a:ext cx="2824705" cy="2824705"/>
          </a:xfrm>
          <a:prstGeom prst="ellipse">
            <a:avLst/>
          </a:prstGeom>
          <a:noFill/>
          <a:ln w="698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2">
            <a:extLst>
              <a:ext uri="{FF2B5EF4-FFF2-40B4-BE49-F238E27FC236}">
                <a16:creationId xmlns:a16="http://schemas.microsoft.com/office/drawing/2014/main" id="{1F171DB7-2E8B-F36F-A4AA-5759D716AB76}"/>
              </a:ext>
            </a:extLst>
          </p:cNvPr>
          <p:cNvSpPr/>
          <p:nvPr/>
        </p:nvSpPr>
        <p:spPr>
          <a:xfrm>
            <a:off x="414875" y="282551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spc="200" dirty="0">
                <a:latin typeface="Open Sans" panose="020B0606030504020204"/>
                <a:ea typeface="Open Sans Extrabold" panose="020B0606030504020204" pitchFamily="34" charset="0"/>
                <a:cs typeface="Open Sans Extrabold" panose="020B0606030504020204" pitchFamily="34" charset="0"/>
              </a:rPr>
              <a:t>Aline</a:t>
            </a:r>
            <a:r>
              <a:rPr lang="ru-RU" sz="2800" spc="200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</a:p>
          <a:p>
            <a:r>
              <a:rPr lang="fr-FR" sz="2800" spc="200" dirty="0">
                <a:solidFill>
                  <a:schemeClr val="accent6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PROUJALIDOS</a:t>
            </a:r>
            <a:endParaRPr lang="ru-RU" sz="2800" spc="200" dirty="0">
              <a:solidFill>
                <a:schemeClr val="accent6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811D3F97-BD57-7F40-4884-D22956B64EC9}"/>
              </a:ext>
            </a:extLst>
          </p:cNvPr>
          <p:cNvSpPr/>
          <p:nvPr/>
        </p:nvSpPr>
        <p:spPr>
          <a:xfrm>
            <a:off x="391406" y="1411896"/>
            <a:ext cx="1756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Titre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poste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Прямая соединительная линия 15">
            <a:extLst>
              <a:ext uri="{FF2B5EF4-FFF2-40B4-BE49-F238E27FC236}">
                <a16:creationId xmlns:a16="http://schemas.microsoft.com/office/drawing/2014/main" id="{A9B23739-7A8D-C85B-E89F-601D8F7B109C}"/>
              </a:ext>
            </a:extLst>
          </p:cNvPr>
          <p:cNvCxnSpPr/>
          <p:nvPr/>
        </p:nvCxnSpPr>
        <p:spPr>
          <a:xfrm>
            <a:off x="495264" y="1929052"/>
            <a:ext cx="2046007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16">
            <a:extLst>
              <a:ext uri="{FF2B5EF4-FFF2-40B4-BE49-F238E27FC236}">
                <a16:creationId xmlns:a16="http://schemas.microsoft.com/office/drawing/2014/main" id="{19FD5E55-C946-4CBA-AC1A-6E0EFA800FBC}"/>
              </a:ext>
            </a:extLst>
          </p:cNvPr>
          <p:cNvSpPr/>
          <p:nvPr/>
        </p:nvSpPr>
        <p:spPr>
          <a:xfrm>
            <a:off x="485536" y="2133941"/>
            <a:ext cx="395416" cy="395416"/>
          </a:xfrm>
          <a:prstGeom prst="ellipse">
            <a:avLst/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7">
            <a:extLst>
              <a:ext uri="{FF2B5EF4-FFF2-40B4-BE49-F238E27FC236}">
                <a16:creationId xmlns:a16="http://schemas.microsoft.com/office/drawing/2014/main" id="{9D6D5EC7-4AC6-16F2-3622-CF501AE0B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336" y="2224224"/>
            <a:ext cx="209815" cy="209815"/>
          </a:xfrm>
          <a:prstGeom prst="rect">
            <a:avLst/>
          </a:prstGeom>
        </p:spPr>
      </p:pic>
      <p:sp>
        <p:nvSpPr>
          <p:cNvPr id="12" name="Овал 18">
            <a:extLst>
              <a:ext uri="{FF2B5EF4-FFF2-40B4-BE49-F238E27FC236}">
                <a16:creationId xmlns:a16="http://schemas.microsoft.com/office/drawing/2014/main" id="{0FD1A580-0743-34FC-AD3A-9DF4EE469F3C}"/>
              </a:ext>
            </a:extLst>
          </p:cNvPr>
          <p:cNvSpPr/>
          <p:nvPr/>
        </p:nvSpPr>
        <p:spPr>
          <a:xfrm>
            <a:off x="485536" y="2591256"/>
            <a:ext cx="395416" cy="395416"/>
          </a:xfrm>
          <a:prstGeom prst="ellipse">
            <a:avLst/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518DAE89-BF6F-9AEB-08EE-E52359040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352" y="2681039"/>
            <a:ext cx="229784" cy="229784"/>
          </a:xfrm>
          <a:prstGeom prst="rect">
            <a:avLst/>
          </a:prstGeom>
        </p:spPr>
      </p:pic>
      <p:sp>
        <p:nvSpPr>
          <p:cNvPr id="14" name="Овал 20">
            <a:extLst>
              <a:ext uri="{FF2B5EF4-FFF2-40B4-BE49-F238E27FC236}">
                <a16:creationId xmlns:a16="http://schemas.microsoft.com/office/drawing/2014/main" id="{607B960B-9ADD-35E2-90A2-31104E929E25}"/>
              </a:ext>
            </a:extLst>
          </p:cNvPr>
          <p:cNvSpPr/>
          <p:nvPr/>
        </p:nvSpPr>
        <p:spPr>
          <a:xfrm>
            <a:off x="489258" y="3044132"/>
            <a:ext cx="395416" cy="395416"/>
          </a:xfrm>
          <a:prstGeom prst="ellipse">
            <a:avLst/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21">
            <a:extLst>
              <a:ext uri="{FF2B5EF4-FFF2-40B4-BE49-F238E27FC236}">
                <a16:creationId xmlns:a16="http://schemas.microsoft.com/office/drawing/2014/main" id="{57E780FA-DCB1-17CA-EC8E-E6FD5481C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352" y="3136516"/>
            <a:ext cx="223521" cy="223521"/>
          </a:xfrm>
          <a:prstGeom prst="rect">
            <a:avLst/>
          </a:prstGeom>
        </p:spPr>
      </p:pic>
      <p:sp>
        <p:nvSpPr>
          <p:cNvPr id="16" name="Прямоугольник 26">
            <a:extLst>
              <a:ext uri="{FF2B5EF4-FFF2-40B4-BE49-F238E27FC236}">
                <a16:creationId xmlns:a16="http://schemas.microsoft.com/office/drawing/2014/main" id="{5A7A4A6C-41FE-C119-A10A-0248A45A740F}"/>
              </a:ext>
            </a:extLst>
          </p:cNvPr>
          <p:cNvSpPr/>
          <p:nvPr/>
        </p:nvSpPr>
        <p:spPr>
          <a:xfrm>
            <a:off x="928052" y="2165474"/>
            <a:ext cx="2191054" cy="125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Paris 12ème</a:t>
            </a:r>
          </a:p>
          <a:p>
            <a:pPr>
              <a:lnSpc>
                <a:spcPct val="110000"/>
              </a:lnSpc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0102030405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я соединительная линия 33">
            <a:extLst>
              <a:ext uri="{FF2B5EF4-FFF2-40B4-BE49-F238E27FC236}">
                <a16:creationId xmlns:a16="http://schemas.microsoft.com/office/drawing/2014/main" id="{2DC5D406-584F-31D0-15FA-9ECD7BC3B07C}"/>
              </a:ext>
            </a:extLst>
          </p:cNvPr>
          <p:cNvCxnSpPr/>
          <p:nvPr/>
        </p:nvCxnSpPr>
        <p:spPr>
          <a:xfrm>
            <a:off x="495264" y="3660574"/>
            <a:ext cx="2046007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34">
            <a:extLst>
              <a:ext uri="{FF2B5EF4-FFF2-40B4-BE49-F238E27FC236}">
                <a16:creationId xmlns:a16="http://schemas.microsoft.com/office/drawing/2014/main" id="{15B7BC6E-2662-C948-91E2-E259674EBCB0}"/>
              </a:ext>
            </a:extLst>
          </p:cNvPr>
          <p:cNvSpPr/>
          <p:nvPr/>
        </p:nvSpPr>
        <p:spPr>
          <a:xfrm>
            <a:off x="713842" y="5305833"/>
            <a:ext cx="2190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ENG	        ESP	     DEU		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35">
            <a:extLst>
              <a:ext uri="{FF2B5EF4-FFF2-40B4-BE49-F238E27FC236}">
                <a16:creationId xmlns:a16="http://schemas.microsoft.com/office/drawing/2014/main" id="{2153C892-EEB3-86DD-D394-C6DF92299C80}"/>
              </a:ext>
            </a:extLst>
          </p:cNvPr>
          <p:cNvSpPr/>
          <p:nvPr/>
        </p:nvSpPr>
        <p:spPr>
          <a:xfrm>
            <a:off x="362149" y="4796895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Langues</a:t>
            </a:r>
            <a:endParaRPr lang="en-US" sz="16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20" name="Рисунок 36">
            <a:extLst>
              <a:ext uri="{FF2B5EF4-FFF2-40B4-BE49-F238E27FC236}">
                <a16:creationId xmlns:a16="http://schemas.microsoft.com/office/drawing/2014/main" id="{8F1BC9BE-F36D-DE91-9984-9F7FEA4DA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724" y="5339627"/>
            <a:ext cx="216495" cy="216495"/>
          </a:xfrm>
          <a:prstGeom prst="rect">
            <a:avLst/>
          </a:prstGeom>
        </p:spPr>
      </p:pic>
      <p:pic>
        <p:nvPicPr>
          <p:cNvPr id="21" name="Рисунок 37">
            <a:extLst>
              <a:ext uri="{FF2B5EF4-FFF2-40B4-BE49-F238E27FC236}">
                <a16:creationId xmlns:a16="http://schemas.microsoft.com/office/drawing/2014/main" id="{A60818CC-BE4B-DA22-7AE1-3DA068DA6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1852" y="5339627"/>
            <a:ext cx="216495" cy="216495"/>
          </a:xfrm>
          <a:prstGeom prst="rect">
            <a:avLst/>
          </a:prstGeom>
        </p:spPr>
      </p:pic>
      <p:pic>
        <p:nvPicPr>
          <p:cNvPr id="22" name="Рисунок 38">
            <a:extLst>
              <a:ext uri="{FF2B5EF4-FFF2-40B4-BE49-F238E27FC236}">
                <a16:creationId xmlns:a16="http://schemas.microsoft.com/office/drawing/2014/main" id="{68AF34FA-03A2-A4CB-103F-FEDC577BB1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5257" y="5345278"/>
            <a:ext cx="216495" cy="216495"/>
          </a:xfrm>
          <a:prstGeom prst="rect">
            <a:avLst/>
          </a:prstGeom>
        </p:spPr>
      </p:pic>
      <p:sp>
        <p:nvSpPr>
          <p:cNvPr id="25" name="Прямоугольник 43">
            <a:extLst>
              <a:ext uri="{FF2B5EF4-FFF2-40B4-BE49-F238E27FC236}">
                <a16:creationId xmlns:a16="http://schemas.microsoft.com/office/drawing/2014/main" id="{D07C0776-AB43-E2D2-939F-CF05CC002343}"/>
              </a:ext>
            </a:extLst>
          </p:cNvPr>
          <p:cNvSpPr/>
          <p:nvPr/>
        </p:nvSpPr>
        <p:spPr>
          <a:xfrm>
            <a:off x="4074540" y="4805725"/>
            <a:ext cx="3100772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Profil</a:t>
            </a:r>
            <a:endParaRPr lang="en-US" sz="16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80000"/>
              </a:lnSpc>
            </a:pPr>
            <a:endParaRPr lang="ru-RU" sz="16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consectetur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adipiscing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elit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. Nam pulvinar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consectetur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congue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Vivamus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sem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orci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hendrerit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nec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nisl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feugiat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luctus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lacus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Nulla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quis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dignissim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enim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Pellentesque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habitant morbi tristique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senectus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et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netus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et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malesuada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fames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ac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turpis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egestas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. Nam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lobortis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eu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orci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in semper.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Aliquam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 erat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/>
              </a:rPr>
              <a:t>volutpat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/>
              </a:rPr>
              <a:t>.</a:t>
            </a:r>
            <a:endParaRPr lang="ru-RU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Прямоугольник 44">
            <a:extLst>
              <a:ext uri="{FF2B5EF4-FFF2-40B4-BE49-F238E27FC236}">
                <a16:creationId xmlns:a16="http://schemas.microsoft.com/office/drawing/2014/main" id="{390ADDE4-1BA8-8B8E-EEC8-FB860FDE2ACF}"/>
              </a:ext>
            </a:extLst>
          </p:cNvPr>
          <p:cNvSpPr/>
          <p:nvPr/>
        </p:nvSpPr>
        <p:spPr>
          <a:xfrm>
            <a:off x="362149" y="5960569"/>
            <a:ext cx="33058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Expérience professionnelle</a:t>
            </a:r>
            <a:endParaRPr lang="en-US" sz="1600" b="1" dirty="0"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b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Ville - </a:t>
            </a:r>
            <a:r>
              <a:rPr lang="en-US" sz="1200" dirty="0" err="1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dirty="0"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b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Ville - </a:t>
            </a:r>
            <a:r>
              <a:rPr lang="en-US" sz="1200" dirty="0" err="1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dirty="0"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b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Ville - </a:t>
            </a:r>
            <a:r>
              <a:rPr lang="en-US" sz="1200" dirty="0" err="1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dirty="0"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Poste </a:t>
            </a:r>
            <a:r>
              <a:rPr lang="en-US" sz="1200" b="1" dirty="0" err="1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occupé</a:t>
            </a:r>
            <a:br>
              <a:rPr lang="en-US" sz="1200" b="1" dirty="0">
                <a:solidFill>
                  <a:schemeClr val="accent1"/>
                </a:solidFill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Ville - </a:t>
            </a:r>
            <a:r>
              <a:rPr lang="en-US" sz="1200" dirty="0" err="1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Entreprise</a:t>
            </a:r>
            <a:endParaRPr lang="en-US" sz="1200" dirty="0"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" panose="020B0606030504020204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" panose="020B060603050402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b="1" dirty="0">
              <a:solidFill>
                <a:schemeClr val="accent1"/>
              </a:solidFill>
              <a:latin typeface="Open Sans" panose="020B0606030504020204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7" name="Прямоугольник 45">
            <a:extLst>
              <a:ext uri="{FF2B5EF4-FFF2-40B4-BE49-F238E27FC236}">
                <a16:creationId xmlns:a16="http://schemas.microsoft.com/office/drawing/2014/main" id="{3D63830A-D1AA-77C7-C75B-C999BCBCF500}"/>
              </a:ext>
            </a:extLst>
          </p:cNvPr>
          <p:cNvSpPr/>
          <p:nvPr/>
        </p:nvSpPr>
        <p:spPr>
          <a:xfrm>
            <a:off x="4074540" y="6960264"/>
            <a:ext cx="31007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Formation</a:t>
            </a:r>
          </a:p>
          <a:p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</a:t>
            </a:r>
            <a:r>
              <a:rPr lang="en-US" sz="1200" b="1" dirty="0" err="1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Diplôme</a:t>
            </a:r>
            <a:br>
              <a:rPr lang="en-US" sz="12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Université - Ville</a:t>
            </a:r>
          </a:p>
          <a:p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</a:t>
            </a:r>
            <a:r>
              <a:rPr lang="en-US" sz="1200" b="1" dirty="0" err="1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Diplôme</a:t>
            </a:r>
            <a:br>
              <a:rPr lang="en-US" sz="12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Université - Ville</a:t>
            </a:r>
          </a:p>
          <a:p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2016-2018 – </a:t>
            </a:r>
            <a:r>
              <a:rPr lang="en-US" sz="1200" b="1" dirty="0" err="1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Diplôme</a:t>
            </a:r>
            <a:br>
              <a:rPr lang="en-US" sz="1200" b="1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1200" dirty="0">
                <a:latin typeface="Open Sans" panose="020B0606030504020204"/>
                <a:ea typeface="Open Sans Semibold" panose="020B0606030504020204" pitchFamily="34" charset="0"/>
                <a:cs typeface="Open Sans Semibold" panose="020B0606030504020204" pitchFamily="34" charset="0"/>
              </a:rPr>
              <a:t>Université - Ville</a:t>
            </a:r>
          </a:p>
          <a:p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do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eiusmod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tempor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incididunt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labore</a:t>
            </a: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 </a:t>
            </a:r>
            <a:r>
              <a:rPr lang="en-US" sz="1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9" name="Прямая соединительная линия 49">
            <a:extLst>
              <a:ext uri="{FF2B5EF4-FFF2-40B4-BE49-F238E27FC236}">
                <a16:creationId xmlns:a16="http://schemas.microsoft.com/office/drawing/2014/main" id="{8217858E-CE86-577C-C096-A5B7E863CFDD}"/>
              </a:ext>
            </a:extLst>
          </p:cNvPr>
          <p:cNvCxnSpPr>
            <a:cxnSpLocks/>
          </p:cNvCxnSpPr>
          <p:nvPr/>
        </p:nvCxnSpPr>
        <p:spPr>
          <a:xfrm>
            <a:off x="459724" y="4665524"/>
            <a:ext cx="6619306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51">
            <a:extLst>
              <a:ext uri="{FF2B5EF4-FFF2-40B4-BE49-F238E27FC236}">
                <a16:creationId xmlns:a16="http://schemas.microsoft.com/office/drawing/2014/main" id="{22926EB8-A905-C17A-FE37-9477D1E816A2}"/>
              </a:ext>
            </a:extLst>
          </p:cNvPr>
          <p:cNvSpPr/>
          <p:nvPr/>
        </p:nvSpPr>
        <p:spPr>
          <a:xfrm>
            <a:off x="421474" y="4046469"/>
            <a:ext cx="1318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Compétences</a:t>
            </a:r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1" name="Овал 52">
            <a:extLst>
              <a:ext uri="{FF2B5EF4-FFF2-40B4-BE49-F238E27FC236}">
                <a16:creationId xmlns:a16="http://schemas.microsoft.com/office/drawing/2014/main" id="{18B1B980-A251-AB53-21D4-345DD7ED5EBA}"/>
              </a:ext>
            </a:extLst>
          </p:cNvPr>
          <p:cNvSpPr/>
          <p:nvPr/>
        </p:nvSpPr>
        <p:spPr>
          <a:xfrm>
            <a:off x="2177281" y="3899717"/>
            <a:ext cx="547117" cy="54711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53">
            <a:extLst>
              <a:ext uri="{FF2B5EF4-FFF2-40B4-BE49-F238E27FC236}">
                <a16:creationId xmlns:a16="http://schemas.microsoft.com/office/drawing/2014/main" id="{B3B0C9E0-F585-62C9-E93C-2193DB4434C2}"/>
              </a:ext>
            </a:extLst>
          </p:cNvPr>
          <p:cNvSpPr/>
          <p:nvPr/>
        </p:nvSpPr>
        <p:spPr>
          <a:xfrm>
            <a:off x="3158836" y="3904668"/>
            <a:ext cx="547117" cy="54711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54">
            <a:extLst>
              <a:ext uri="{FF2B5EF4-FFF2-40B4-BE49-F238E27FC236}">
                <a16:creationId xmlns:a16="http://schemas.microsoft.com/office/drawing/2014/main" id="{436ECF61-CF64-D533-35B4-5F2CF0B090A5}"/>
              </a:ext>
            </a:extLst>
          </p:cNvPr>
          <p:cNvSpPr/>
          <p:nvPr/>
        </p:nvSpPr>
        <p:spPr>
          <a:xfrm>
            <a:off x="4140391" y="3899718"/>
            <a:ext cx="547117" cy="54711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55">
            <a:extLst>
              <a:ext uri="{FF2B5EF4-FFF2-40B4-BE49-F238E27FC236}">
                <a16:creationId xmlns:a16="http://schemas.microsoft.com/office/drawing/2014/main" id="{5D6E6313-DD54-09F7-EB2A-FBC6C779EEAF}"/>
              </a:ext>
            </a:extLst>
          </p:cNvPr>
          <p:cNvSpPr/>
          <p:nvPr/>
        </p:nvSpPr>
        <p:spPr>
          <a:xfrm>
            <a:off x="5121946" y="3899718"/>
            <a:ext cx="547117" cy="54711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56">
            <a:extLst>
              <a:ext uri="{FF2B5EF4-FFF2-40B4-BE49-F238E27FC236}">
                <a16:creationId xmlns:a16="http://schemas.microsoft.com/office/drawing/2014/main" id="{2D173B57-5E97-B0F6-86C7-ABC7AC6BA958}"/>
              </a:ext>
            </a:extLst>
          </p:cNvPr>
          <p:cNvSpPr/>
          <p:nvPr/>
        </p:nvSpPr>
        <p:spPr>
          <a:xfrm>
            <a:off x="6103503" y="3899718"/>
            <a:ext cx="547117" cy="54711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Block Arc 40">
            <a:extLst>
              <a:ext uri="{FF2B5EF4-FFF2-40B4-BE49-F238E27FC236}">
                <a16:creationId xmlns:a16="http://schemas.microsoft.com/office/drawing/2014/main" id="{492E0141-4992-EBA4-CD4C-4B9D4B9197FB}"/>
              </a:ext>
            </a:extLst>
          </p:cNvPr>
          <p:cNvSpPr/>
          <p:nvPr/>
        </p:nvSpPr>
        <p:spPr>
          <a:xfrm rot="5400000" flipH="1">
            <a:off x="2157728" y="3879516"/>
            <a:ext cx="587368" cy="587370"/>
          </a:xfrm>
          <a:prstGeom prst="blockArc">
            <a:avLst>
              <a:gd name="adj1" fmla="val 2214175"/>
              <a:gd name="adj2" fmla="val 21198845"/>
              <a:gd name="adj3" fmla="val 6698"/>
            </a:avLst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>
              <a:solidFill>
                <a:schemeClr val="tx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37" name="Block Arc 40">
            <a:extLst>
              <a:ext uri="{FF2B5EF4-FFF2-40B4-BE49-F238E27FC236}">
                <a16:creationId xmlns:a16="http://schemas.microsoft.com/office/drawing/2014/main" id="{5F01002D-4CA4-77FB-14CD-C4F154ACDAD9}"/>
              </a:ext>
            </a:extLst>
          </p:cNvPr>
          <p:cNvSpPr/>
          <p:nvPr/>
        </p:nvSpPr>
        <p:spPr>
          <a:xfrm rot="5400000" flipH="1">
            <a:off x="3138803" y="3885866"/>
            <a:ext cx="587368" cy="587370"/>
          </a:xfrm>
          <a:prstGeom prst="blockArc">
            <a:avLst>
              <a:gd name="adj1" fmla="val 503704"/>
              <a:gd name="adj2" fmla="val 21198845"/>
              <a:gd name="adj3" fmla="val 6698"/>
            </a:avLst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>
              <a:solidFill>
                <a:schemeClr val="tx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38" name="Block Arc 40">
            <a:extLst>
              <a:ext uri="{FF2B5EF4-FFF2-40B4-BE49-F238E27FC236}">
                <a16:creationId xmlns:a16="http://schemas.microsoft.com/office/drawing/2014/main" id="{F1647AB4-D831-15AA-50F4-BDF0B5D92ECE}"/>
              </a:ext>
            </a:extLst>
          </p:cNvPr>
          <p:cNvSpPr/>
          <p:nvPr/>
        </p:nvSpPr>
        <p:spPr>
          <a:xfrm rot="5400000" flipH="1">
            <a:off x="4119878" y="3879516"/>
            <a:ext cx="587368" cy="587370"/>
          </a:xfrm>
          <a:prstGeom prst="blockArc">
            <a:avLst>
              <a:gd name="adj1" fmla="val 1678980"/>
              <a:gd name="adj2" fmla="val 21198845"/>
              <a:gd name="adj3" fmla="val 6698"/>
            </a:avLst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>
              <a:solidFill>
                <a:schemeClr val="tx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39" name="Block Arc 40">
            <a:extLst>
              <a:ext uri="{FF2B5EF4-FFF2-40B4-BE49-F238E27FC236}">
                <a16:creationId xmlns:a16="http://schemas.microsoft.com/office/drawing/2014/main" id="{AFA14295-B583-FE79-9F0E-00C809D5A773}"/>
              </a:ext>
            </a:extLst>
          </p:cNvPr>
          <p:cNvSpPr/>
          <p:nvPr/>
        </p:nvSpPr>
        <p:spPr>
          <a:xfrm rot="5400000" flipH="1">
            <a:off x="5100953" y="3875610"/>
            <a:ext cx="587368" cy="587370"/>
          </a:xfrm>
          <a:prstGeom prst="blockArc">
            <a:avLst>
              <a:gd name="adj1" fmla="val 4287916"/>
              <a:gd name="adj2" fmla="val 21198845"/>
              <a:gd name="adj3" fmla="val 6698"/>
            </a:avLst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>
              <a:solidFill>
                <a:schemeClr val="tx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40" name="Block Arc 40">
            <a:extLst>
              <a:ext uri="{FF2B5EF4-FFF2-40B4-BE49-F238E27FC236}">
                <a16:creationId xmlns:a16="http://schemas.microsoft.com/office/drawing/2014/main" id="{06E2A958-8834-CA67-D20D-8341DF2C36C8}"/>
              </a:ext>
            </a:extLst>
          </p:cNvPr>
          <p:cNvSpPr/>
          <p:nvPr/>
        </p:nvSpPr>
        <p:spPr>
          <a:xfrm rot="5400000" flipH="1">
            <a:off x="6082028" y="3875610"/>
            <a:ext cx="587368" cy="587370"/>
          </a:xfrm>
          <a:prstGeom prst="blockArc">
            <a:avLst>
              <a:gd name="adj1" fmla="val 1229693"/>
              <a:gd name="adj2" fmla="val 21198845"/>
              <a:gd name="adj3" fmla="val 6698"/>
            </a:avLst>
          </a:prstGeom>
          <a:solidFill>
            <a:srgbClr val="B0C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>
              <a:solidFill>
                <a:schemeClr val="tx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pic>
        <p:nvPicPr>
          <p:cNvPr id="41" name="Рисунок 64">
            <a:extLst>
              <a:ext uri="{FF2B5EF4-FFF2-40B4-BE49-F238E27FC236}">
                <a16:creationId xmlns:a16="http://schemas.microsoft.com/office/drawing/2014/main" id="{B98D4D21-3A12-B2F8-8381-762F1B1EC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4214" y="4060090"/>
            <a:ext cx="227057" cy="227057"/>
          </a:xfrm>
          <a:prstGeom prst="rect">
            <a:avLst/>
          </a:prstGeom>
        </p:spPr>
      </p:pic>
      <p:pic>
        <p:nvPicPr>
          <p:cNvPr id="42" name="Рисунок 66">
            <a:extLst>
              <a:ext uri="{FF2B5EF4-FFF2-40B4-BE49-F238E27FC236}">
                <a16:creationId xmlns:a16="http://schemas.microsoft.com/office/drawing/2014/main" id="{D7B55960-EEF9-911B-7F07-D9F71204EE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06642" y="4049955"/>
            <a:ext cx="258357" cy="258357"/>
          </a:xfrm>
          <a:prstGeom prst="rect">
            <a:avLst/>
          </a:prstGeom>
        </p:spPr>
      </p:pic>
      <p:pic>
        <p:nvPicPr>
          <p:cNvPr id="43" name="Рисунок 68">
            <a:extLst>
              <a:ext uri="{FF2B5EF4-FFF2-40B4-BE49-F238E27FC236}">
                <a16:creationId xmlns:a16="http://schemas.microsoft.com/office/drawing/2014/main" id="{75C4B78A-BB2F-480A-520D-F69FCA0FD0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56813" y="4020795"/>
            <a:ext cx="302673" cy="302673"/>
          </a:xfrm>
          <a:prstGeom prst="rect">
            <a:avLst/>
          </a:prstGeom>
        </p:spPr>
      </p:pic>
      <p:pic>
        <p:nvPicPr>
          <p:cNvPr id="44" name="Рисунок 70">
            <a:extLst>
              <a:ext uri="{FF2B5EF4-FFF2-40B4-BE49-F238E27FC236}">
                <a16:creationId xmlns:a16="http://schemas.microsoft.com/office/drawing/2014/main" id="{F6C578FC-DF1F-3333-B879-1151FB65C4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73987" y="4049955"/>
            <a:ext cx="241300" cy="241300"/>
          </a:xfrm>
          <a:prstGeom prst="rect">
            <a:avLst/>
          </a:prstGeom>
        </p:spPr>
      </p:pic>
      <p:pic>
        <p:nvPicPr>
          <p:cNvPr id="45" name="Рисунок 72">
            <a:extLst>
              <a:ext uri="{FF2B5EF4-FFF2-40B4-BE49-F238E27FC236}">
                <a16:creationId xmlns:a16="http://schemas.microsoft.com/office/drawing/2014/main" id="{2C04DC5A-E0F1-A711-03BE-13EFF94632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82067" y="4034625"/>
            <a:ext cx="187289" cy="256505"/>
          </a:xfrm>
          <a:prstGeom prst="rect">
            <a:avLst/>
          </a:prstGeom>
        </p:spPr>
      </p:pic>
      <p:pic>
        <p:nvPicPr>
          <p:cNvPr id="49" name="Image 48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757A7C83-F035-A234-DD9B-2835EDB8554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33788"/>
          <a:stretch/>
        </p:blipFill>
        <p:spPr>
          <a:xfrm>
            <a:off x="4085523" y="820585"/>
            <a:ext cx="2616434" cy="2621987"/>
          </a:xfrm>
          <a:prstGeom prst="ellipse">
            <a:avLst/>
          </a:prstGeom>
        </p:spPr>
      </p:pic>
      <p:sp>
        <p:nvSpPr>
          <p:cNvPr id="52" name="Овал 10">
            <a:extLst>
              <a:ext uri="{FF2B5EF4-FFF2-40B4-BE49-F238E27FC236}">
                <a16:creationId xmlns:a16="http://schemas.microsoft.com/office/drawing/2014/main" id="{61099764-9F7F-55BD-D27F-596ACD012129}"/>
              </a:ext>
            </a:extLst>
          </p:cNvPr>
          <p:cNvSpPr/>
          <p:nvPr/>
        </p:nvSpPr>
        <p:spPr>
          <a:xfrm>
            <a:off x="3806006" y="2655870"/>
            <a:ext cx="833334" cy="833334"/>
          </a:xfrm>
          <a:prstGeom prst="ellipse">
            <a:avLst/>
          </a:prstGeom>
          <a:solidFill>
            <a:srgbClr val="5CA943"/>
          </a:solid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48">
            <a:extLst>
              <a:ext uri="{FF2B5EF4-FFF2-40B4-BE49-F238E27FC236}">
                <a16:creationId xmlns:a16="http://schemas.microsoft.com/office/drawing/2014/main" id="{66DE0B85-0C71-7C0A-F40F-A90F23BCC5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32071" y="2894197"/>
            <a:ext cx="381203" cy="3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645966"/>
            <a:ext cx="6661822" cy="936026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4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7" dirty="0" err="1"/>
              <a:t>Créeruncv.com</a:t>
            </a:r>
            <a:r>
              <a:rPr lang="fr-FR" sz="24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403487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555</Words>
  <Application>Microsoft Macintosh PowerPoint</Application>
  <PresentationFormat>Personnalisé</PresentationFormat>
  <Paragraphs>75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Lato Heavy</vt:lpstr>
      <vt:lpstr>Open Sans</vt:lpstr>
      <vt:lpstr>Open Sans Extrabold</vt:lpstr>
      <vt:lpstr>Open Sans Light</vt:lpstr>
      <vt:lpstr>Open Sans Semibold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1</cp:revision>
  <dcterms:created xsi:type="dcterms:W3CDTF">2024-03-01T14:25:37Z</dcterms:created>
  <dcterms:modified xsi:type="dcterms:W3CDTF">2024-03-01T14:39:23Z</dcterms:modified>
</cp:coreProperties>
</file>