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2731E"/>
    <a:srgbClr val="37536C"/>
    <a:srgbClr val="B1BE30"/>
    <a:srgbClr val="323032"/>
    <a:srgbClr val="F69336"/>
    <a:srgbClr val="F15104"/>
    <a:srgbClr val="FF9637"/>
    <a:srgbClr val="2E3A40"/>
    <a:srgbClr val="FCD800"/>
    <a:srgbClr val="589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2"/>
    <p:restoredTop sz="94558"/>
  </p:normalViewPr>
  <p:slideViewPr>
    <p:cSldViewPr snapToGrid="0" snapToObjects="1">
      <p:cViewPr>
        <p:scale>
          <a:sx n="100" d="100"/>
          <a:sy n="100" d="100"/>
        </p:scale>
        <p:origin x="3136" y="-152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19/07/2022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19/07/2022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6230" y="1"/>
            <a:ext cx="2702626" cy="10704878"/>
          </a:xfrm>
          <a:prstGeom prst="rect">
            <a:avLst/>
          </a:prstGeom>
          <a:solidFill>
            <a:srgbClr val="37536C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6833" y="75896"/>
            <a:ext cx="622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Vincent</a:t>
            </a:r>
            <a:r>
              <a:rPr lang="en-US" sz="5400" b="1" dirty="0">
                <a:latin typeface="Century Gothic" panose="020B0502020202020204" pitchFamily="34" charset="0"/>
              </a:rPr>
              <a:t> </a:t>
            </a:r>
            <a:r>
              <a:rPr lang="en-US" sz="5400" b="1" i="1" dirty="0" err="1">
                <a:latin typeface="Century Gothic" panose="020B0502020202020204" pitchFamily="34" charset="0"/>
              </a:rPr>
              <a:t>Baaguette</a:t>
            </a:r>
            <a:endParaRPr lang="en-US" sz="5400" b="1" i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317" y="4224326"/>
            <a:ext cx="16319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Contact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00867" y="4611676"/>
            <a:ext cx="1993900" cy="0"/>
          </a:xfrm>
          <a:prstGeom prst="line">
            <a:avLst/>
          </a:prstGeom>
          <a:ln w="19050">
            <a:solidFill>
              <a:srgbClr val="F2731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8316" y="6116626"/>
            <a:ext cx="1977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Compétences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00867" y="6503976"/>
            <a:ext cx="1993900" cy="0"/>
          </a:xfrm>
          <a:prstGeom prst="line">
            <a:avLst/>
          </a:prstGeom>
          <a:ln w="19050">
            <a:solidFill>
              <a:srgbClr val="F2731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8316" y="9145576"/>
            <a:ext cx="14245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Hobbies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00867" y="9532926"/>
            <a:ext cx="1993900" cy="0"/>
          </a:xfrm>
          <a:prstGeom prst="line">
            <a:avLst/>
          </a:prstGeom>
          <a:ln w="19050">
            <a:solidFill>
              <a:srgbClr val="F2731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410970"/>
              </p:ext>
            </p:extLst>
          </p:nvPr>
        </p:nvGraphicFramePr>
        <p:xfrm>
          <a:off x="318317" y="9649230"/>
          <a:ext cx="208280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000">
                <a:tc>
                  <a:txBody>
                    <a:bodyPr/>
                    <a:lstStyle/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Lecture </a:t>
                      </a:r>
                      <a:r>
                        <a:rPr lang="fr-FR" sz="1200" b="0" i="1" baseline="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● Voyage</a:t>
                      </a:r>
                    </a:p>
                    <a:p>
                      <a:pPr marL="7938" indent="0">
                        <a:lnSpc>
                          <a:spcPct val="100000"/>
                        </a:lnSpc>
                        <a:buFont typeface="Courier New" charset="0"/>
                        <a:buNone/>
                        <a:tabLst/>
                      </a:pPr>
                      <a:r>
                        <a:rPr lang="fr-FR" sz="1200" b="0" i="1" baseline="0" dirty="0">
                          <a:solidFill>
                            <a:schemeClr val="bg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Cinéma ● Economie ● Nouvelles Technologies 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146183" y="1827021"/>
            <a:ext cx="2175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637"/>
                </a:solidFill>
                <a:latin typeface="Century Gothic" panose="020B0502020202020204" pitchFamily="34" charset="0"/>
              </a:rPr>
              <a:t>A PROPOS DE MOI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101214" y="2202073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08709" y="2348254"/>
            <a:ext cx="43699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latin typeface="Century Gothic" panose="020B0502020202020204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99234" y="5848316"/>
            <a:ext cx="3870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637"/>
                </a:solidFill>
                <a:latin typeface="Century Gothic" panose="020B0502020202020204" pitchFamily="34" charset="0"/>
              </a:rPr>
              <a:t>EXPERIENCE PROFESIONNELLE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3101214" y="6235190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781425" y="943051"/>
            <a:ext cx="3528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err="1">
                <a:latin typeface="Century Gothic" panose="020B0502020202020204" pitchFamily="34" charset="0"/>
              </a:rPr>
              <a:t>Titre</a:t>
            </a:r>
            <a:r>
              <a:rPr lang="en-US" b="1" i="1" dirty="0">
                <a:latin typeface="Century Gothic" panose="020B0502020202020204" pitchFamily="34" charset="0"/>
              </a:rPr>
              <a:t> du poste recherché</a:t>
            </a:r>
          </a:p>
        </p:txBody>
      </p:sp>
      <p:sp>
        <p:nvSpPr>
          <p:cNvPr id="43" name="TextBox 32"/>
          <p:cNvSpPr txBox="1"/>
          <p:nvPr/>
        </p:nvSpPr>
        <p:spPr>
          <a:xfrm>
            <a:off x="3099234" y="3502384"/>
            <a:ext cx="2758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9637"/>
                </a:solidFill>
                <a:latin typeface="Century Gothic" panose="020B0502020202020204" pitchFamily="34" charset="0"/>
              </a:rPr>
              <a:t>FORMATION</a:t>
            </a:r>
          </a:p>
        </p:txBody>
      </p:sp>
      <p:cxnSp>
        <p:nvCxnSpPr>
          <p:cNvPr id="44" name="Straight Connector 33"/>
          <p:cNvCxnSpPr/>
          <p:nvPr/>
        </p:nvCxnSpPr>
        <p:spPr>
          <a:xfrm>
            <a:off x="3154323" y="3877437"/>
            <a:ext cx="4377441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815112"/>
              </p:ext>
            </p:extLst>
          </p:nvPr>
        </p:nvGraphicFramePr>
        <p:xfrm>
          <a:off x="3676064" y="4062673"/>
          <a:ext cx="3870690" cy="14405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70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570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Nom de l’école / Université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>
                          <a:solidFill>
                            <a:srgbClr val="F69336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Diplôme obtenu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Ville, Pays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83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Nom de l’école / Université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0" i="1" baseline="0" dirty="0">
                          <a:solidFill>
                            <a:srgbClr val="F69336"/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Diplôme obtenu</a:t>
                      </a:r>
                    </a:p>
                    <a:p>
                      <a:pPr marL="7938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  <a:ea typeface="Times New Roman" charset="0"/>
                          <a:cs typeface="Times New Roman" charset="0"/>
                        </a:rPr>
                        <a:t>Ville, Pays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188898" y="4141776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50" name="TextBox 38"/>
          <p:cNvSpPr txBox="1"/>
          <p:nvPr/>
        </p:nvSpPr>
        <p:spPr>
          <a:xfrm>
            <a:off x="3154323" y="4190595"/>
            <a:ext cx="52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2013-2014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94972" y="4848535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52" name="TextBox 38"/>
          <p:cNvSpPr txBox="1"/>
          <p:nvPr/>
        </p:nvSpPr>
        <p:spPr>
          <a:xfrm>
            <a:off x="3160397" y="4897354"/>
            <a:ext cx="52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2013-2014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136658" y="648220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54" name="TextBox 38"/>
          <p:cNvSpPr txBox="1"/>
          <p:nvPr/>
        </p:nvSpPr>
        <p:spPr>
          <a:xfrm>
            <a:off x="3102083" y="6531020"/>
            <a:ext cx="52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2013-2014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150597" y="748204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56" name="TextBox 38"/>
          <p:cNvSpPr txBox="1"/>
          <p:nvPr/>
        </p:nvSpPr>
        <p:spPr>
          <a:xfrm>
            <a:off x="3116022" y="7530860"/>
            <a:ext cx="52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2013-2014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150597" y="8431081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dirty="0">
              <a:latin typeface="Century Gothic" panose="020B0502020202020204" pitchFamily="34" charset="0"/>
            </a:endParaRPr>
          </a:p>
        </p:txBody>
      </p:sp>
      <p:sp>
        <p:nvSpPr>
          <p:cNvPr id="58" name="TextBox 38"/>
          <p:cNvSpPr txBox="1"/>
          <p:nvPr/>
        </p:nvSpPr>
        <p:spPr>
          <a:xfrm>
            <a:off x="3116022" y="8479900"/>
            <a:ext cx="52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2013-2014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52" y="1314434"/>
            <a:ext cx="1631950" cy="244504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37" name="Rectangle 36"/>
          <p:cNvSpPr/>
          <p:nvPr/>
        </p:nvSpPr>
        <p:spPr>
          <a:xfrm>
            <a:off x="3136658" y="9354562"/>
            <a:ext cx="453642" cy="5036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entury Gothic" panose="020B0502020202020204" pitchFamily="34" charset="0"/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3102083" y="9403381"/>
            <a:ext cx="52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2013-2014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462" y="3493786"/>
            <a:ext cx="367136" cy="344543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221" y="1847842"/>
            <a:ext cx="367136" cy="344543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098" y="5857528"/>
            <a:ext cx="367136" cy="344543"/>
          </a:xfrm>
          <a:prstGeom prst="rect">
            <a:avLst/>
          </a:prstGeom>
        </p:spPr>
      </p:pic>
      <p:sp>
        <p:nvSpPr>
          <p:cNvPr id="48" name="TextBox 8">
            <a:extLst>
              <a:ext uri="{FF2B5EF4-FFF2-40B4-BE49-F238E27FC236}">
                <a16:creationId xmlns:a16="http://schemas.microsoft.com/office/drawing/2014/main" id="{16FB3911-CC52-A248-949F-AF0EE24520A6}"/>
              </a:ext>
            </a:extLst>
          </p:cNvPr>
          <p:cNvSpPr txBox="1"/>
          <p:nvPr/>
        </p:nvSpPr>
        <p:spPr>
          <a:xfrm>
            <a:off x="275571" y="7595854"/>
            <a:ext cx="1467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Personnalité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9" name="Straight Connector 10">
            <a:extLst>
              <a:ext uri="{FF2B5EF4-FFF2-40B4-BE49-F238E27FC236}">
                <a16:creationId xmlns:a16="http://schemas.microsoft.com/office/drawing/2014/main" id="{A91C2D83-6019-4C47-95A3-0B2747F34504}"/>
              </a:ext>
            </a:extLst>
          </p:cNvPr>
          <p:cNvCxnSpPr/>
          <p:nvPr/>
        </p:nvCxnSpPr>
        <p:spPr>
          <a:xfrm>
            <a:off x="358122" y="7983204"/>
            <a:ext cx="1993900" cy="0"/>
          </a:xfrm>
          <a:prstGeom prst="line">
            <a:avLst/>
          </a:prstGeom>
          <a:ln w="19050">
            <a:solidFill>
              <a:srgbClr val="F2731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FBB7277F-87E7-BF41-06E9-05FC8B102268}"/>
              </a:ext>
            </a:extLst>
          </p:cNvPr>
          <p:cNvSpPr txBox="1"/>
          <p:nvPr/>
        </p:nvSpPr>
        <p:spPr>
          <a:xfrm>
            <a:off x="400867" y="4782943"/>
            <a:ext cx="1993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+33 01 02 03 04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mail@mail.com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12 Rue de la Réussite 75012 Paris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Linkedin.com</a:t>
            </a: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/</a:t>
            </a:r>
            <a:r>
              <a:rPr lang="fr-FR" sz="11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monprofil</a:t>
            </a:r>
            <a:endParaRPr lang="fr-FR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fr-FR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2ED07B2-AB4F-5B49-01E3-8C91C2D5F9BC}"/>
              </a:ext>
            </a:extLst>
          </p:cNvPr>
          <p:cNvSpPr txBox="1"/>
          <p:nvPr/>
        </p:nvSpPr>
        <p:spPr>
          <a:xfrm>
            <a:off x="3781425" y="6455180"/>
            <a:ext cx="352824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B050"/>
              </a:buClr>
              <a:buSzPct val="100000"/>
            </a:pPr>
            <a:r>
              <a:rPr lang="fr-FR" sz="110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 occupé</a:t>
            </a:r>
          </a:p>
          <a:p>
            <a:pPr>
              <a:buClr>
                <a:srgbClr val="00B050"/>
              </a:buClr>
              <a:buSzPct val="100000"/>
            </a:pPr>
            <a:r>
              <a:rPr lang="fr-FR" sz="1100" i="1" dirty="0">
                <a:solidFill>
                  <a:srgbClr val="F69336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Nom de l’entreprise - Ville</a:t>
            </a:r>
          </a:p>
          <a:p>
            <a:pPr marL="7938" lvl="0">
              <a:defRPr/>
            </a:pP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ici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les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fonctions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que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vous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avez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occupé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.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également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missions, le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nombre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de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personne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que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vous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avez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encadrez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etc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is-I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…</a:t>
            </a:r>
          </a:p>
          <a:p>
            <a:pPr marL="7938" lvl="0">
              <a:defRPr/>
            </a:pPr>
            <a:endParaRPr lang="is-IS" sz="10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  <a:p>
            <a:pPr>
              <a:buClr>
                <a:srgbClr val="00B050"/>
              </a:buClr>
              <a:buSzPct val="100000"/>
            </a:pPr>
            <a:r>
              <a:rPr lang="fr-FR" sz="110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 occupé</a:t>
            </a:r>
          </a:p>
          <a:p>
            <a:pPr>
              <a:buClr>
                <a:srgbClr val="00B050"/>
              </a:buClr>
              <a:buSzPct val="100000"/>
            </a:pPr>
            <a:r>
              <a:rPr lang="fr-FR" sz="1100" i="1" dirty="0">
                <a:solidFill>
                  <a:srgbClr val="F69336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Nom de l’entreprise - Ville</a:t>
            </a:r>
          </a:p>
          <a:p>
            <a:pPr marL="7938" lvl="0">
              <a:defRPr/>
            </a:pP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ici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les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fonctions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que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vous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avez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occupé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.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également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missions, le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nombre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de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personne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que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vous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avez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encadrez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etc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is-I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…</a:t>
            </a:r>
          </a:p>
          <a:p>
            <a:pPr marL="7938" lvl="0">
              <a:defRPr/>
            </a:pPr>
            <a:endParaRPr lang="is-IS" sz="10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  <a:p>
            <a:pPr>
              <a:buClr>
                <a:srgbClr val="00B050"/>
              </a:buClr>
              <a:buSzPct val="100000"/>
            </a:pPr>
            <a:r>
              <a:rPr lang="fr-FR" sz="110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 occupé</a:t>
            </a:r>
          </a:p>
          <a:p>
            <a:pPr>
              <a:buClr>
                <a:srgbClr val="00B050"/>
              </a:buClr>
              <a:buSzPct val="100000"/>
            </a:pPr>
            <a:r>
              <a:rPr lang="fr-FR" sz="1100" i="1" dirty="0">
                <a:solidFill>
                  <a:srgbClr val="F69336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Nom de l’entreprise - Ville</a:t>
            </a:r>
          </a:p>
          <a:p>
            <a:pPr marL="7938" lvl="0">
              <a:defRPr/>
            </a:pP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ici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les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fonctions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que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vous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avez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occupé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.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également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missions, le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nombre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de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personne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que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vous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avez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encadrez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etc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is-I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…</a:t>
            </a:r>
          </a:p>
          <a:p>
            <a:pPr marL="7938" lvl="0">
              <a:defRPr/>
            </a:pPr>
            <a:endParaRPr lang="is-IS" sz="10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  <a:p>
            <a:pPr>
              <a:buClr>
                <a:srgbClr val="00B050"/>
              </a:buClr>
              <a:buSzPct val="100000"/>
            </a:pPr>
            <a:r>
              <a:rPr lang="fr-FR" sz="110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 occupé</a:t>
            </a:r>
          </a:p>
          <a:p>
            <a:pPr>
              <a:buClr>
                <a:srgbClr val="00B050"/>
              </a:buClr>
              <a:buSzPct val="100000"/>
            </a:pPr>
            <a:r>
              <a:rPr lang="fr-FR" sz="1100" i="1" dirty="0">
                <a:solidFill>
                  <a:srgbClr val="F69336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Nom de l’entreprise - Ville</a:t>
            </a:r>
          </a:p>
          <a:p>
            <a:pPr marL="7938" lvl="0">
              <a:defRPr/>
            </a:pP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ici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les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fonctions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que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vous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avez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occupé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.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également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missions, le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nombre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de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personne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que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vous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avez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encadrez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US" sz="1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etc</a:t>
            </a:r>
            <a:r>
              <a:rPr lang="en-U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is-IS" sz="1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…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51E2833-5F76-2DF6-4641-6A42A79A86BB}"/>
              </a:ext>
            </a:extLst>
          </p:cNvPr>
          <p:cNvSpPr txBox="1"/>
          <p:nvPr/>
        </p:nvSpPr>
        <p:spPr>
          <a:xfrm>
            <a:off x="319977" y="6535094"/>
            <a:ext cx="19939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Curieux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Passionné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Organisé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Volontaire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BD57B7C-FB0F-9C45-7A1F-5854CFEA3B13}"/>
              </a:ext>
            </a:extLst>
          </p:cNvPr>
          <p:cNvSpPr txBox="1"/>
          <p:nvPr/>
        </p:nvSpPr>
        <p:spPr>
          <a:xfrm>
            <a:off x="310260" y="8097473"/>
            <a:ext cx="1993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Leader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Engagé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Ponctuel</a:t>
            </a:r>
          </a:p>
          <a:p>
            <a:pPr marL="171450" indent="-171450" fontAlgn="ctr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Sérieux</a:t>
            </a:r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855250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974</TotalTime>
  <Words>557</Words>
  <Application>Microsoft Macintosh PowerPoint</Application>
  <PresentationFormat>Personnalisé</PresentationFormat>
  <Paragraphs>90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Courier New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93</cp:revision>
  <dcterms:created xsi:type="dcterms:W3CDTF">2014-12-03T08:33:54Z</dcterms:created>
  <dcterms:modified xsi:type="dcterms:W3CDTF">2022-07-19T15:16:03Z</dcterms:modified>
</cp:coreProperties>
</file>