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5826B"/>
    <a:srgbClr val="E06053"/>
    <a:srgbClr val="EE614A"/>
    <a:srgbClr val="EC7E73"/>
    <a:srgbClr val="D25F4D"/>
    <a:srgbClr val="59767A"/>
    <a:srgbClr val="577779"/>
    <a:srgbClr val="EAD3A9"/>
    <a:srgbClr val="EBE9DD"/>
    <a:srgbClr val="EC80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1"/>
    <p:restoredTop sz="94543"/>
  </p:normalViewPr>
  <p:slideViewPr>
    <p:cSldViewPr snapToGrid="0" snapToObjects="1">
      <p:cViewPr>
        <p:scale>
          <a:sx n="75" d="100"/>
          <a:sy n="75" d="100"/>
        </p:scale>
        <p:origin x="4376" y="77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22/07/2022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22/07/2022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7562850" cy="2072016"/>
          </a:xfrm>
          <a:prstGeom prst="rect">
            <a:avLst/>
          </a:prstGeom>
          <a:solidFill>
            <a:srgbClr val="EE614A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-4233" y="2072015"/>
            <a:ext cx="2128544" cy="86166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124311" y="2068226"/>
            <a:ext cx="5442772" cy="1342600"/>
          </a:xfrm>
          <a:prstGeom prst="rect">
            <a:avLst/>
          </a:prstGeom>
          <a:solidFill>
            <a:srgbClr val="F5826B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124312" y="9692640"/>
            <a:ext cx="5438538" cy="995998"/>
          </a:xfrm>
          <a:prstGeom prst="rect">
            <a:avLst/>
          </a:prstGeom>
          <a:solidFill>
            <a:srgbClr val="E0605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7" name="ZoneTexte 9"/>
          <p:cNvSpPr txBox="1"/>
          <p:nvPr/>
        </p:nvSpPr>
        <p:spPr>
          <a:xfrm>
            <a:off x="2285268" y="321039"/>
            <a:ext cx="4381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chemeClr val="bg1"/>
                </a:solidFill>
                <a:latin typeface="Century Gothic" panose="020B0502020202020204" pitchFamily="34" charset="0"/>
                <a:ea typeface="Helvetica Neue Condensed" charset="0"/>
                <a:cs typeface="Helvetica Neue Condensed" charset="0"/>
              </a:rPr>
              <a:t>Lucia </a:t>
            </a:r>
            <a:r>
              <a:rPr lang="fr-FR" sz="4800" b="1" dirty="0">
                <a:solidFill>
                  <a:srgbClr val="454545"/>
                </a:solidFill>
                <a:latin typeface="Century Gothic" panose="020B0502020202020204" pitchFamily="34" charset="0"/>
                <a:ea typeface="Helvetica Neue Condensed" charset="0"/>
                <a:cs typeface="Helvetica Neue Condensed" charset="0"/>
              </a:rPr>
              <a:t>LEMAIRE</a:t>
            </a:r>
          </a:p>
        </p:txBody>
      </p:sp>
      <p:sp>
        <p:nvSpPr>
          <p:cNvPr id="48" name="ZoneTexte 9"/>
          <p:cNvSpPr txBox="1"/>
          <p:nvPr/>
        </p:nvSpPr>
        <p:spPr>
          <a:xfrm>
            <a:off x="2306959" y="1085966"/>
            <a:ext cx="524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TITRE DU POSTE | 5 ANNEES D’EXPERIENCE</a:t>
            </a:r>
          </a:p>
        </p:txBody>
      </p:sp>
      <p:sp>
        <p:nvSpPr>
          <p:cNvPr id="49" name="ZoneTexte 9"/>
          <p:cNvSpPr txBox="1"/>
          <p:nvPr/>
        </p:nvSpPr>
        <p:spPr>
          <a:xfrm>
            <a:off x="2294259" y="1342949"/>
            <a:ext cx="524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+000 0000 000  |  </a:t>
            </a:r>
            <a:r>
              <a:rPr lang="fr-FR" sz="1200" dirty="0" err="1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mail@mail.com</a:t>
            </a:r>
            <a:r>
              <a:rPr lang="fr-FR" sz="12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 |  1 rue de la Réussite 75012 Paris</a:t>
            </a:r>
          </a:p>
        </p:txBody>
      </p:sp>
      <p:sp>
        <p:nvSpPr>
          <p:cNvPr id="50" name="ZoneTexte 9"/>
          <p:cNvSpPr txBox="1"/>
          <p:nvPr/>
        </p:nvSpPr>
        <p:spPr>
          <a:xfrm>
            <a:off x="2265714" y="2584532"/>
            <a:ext cx="1049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PROFIL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3477688" y="2479200"/>
            <a:ext cx="0" cy="570562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ZoneTexte 9"/>
          <p:cNvSpPr txBox="1"/>
          <p:nvPr/>
        </p:nvSpPr>
        <p:spPr>
          <a:xfrm>
            <a:off x="3653848" y="2333879"/>
            <a:ext cx="364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Décrivez en quelques lignes vos compétences clés pour le poste et vos objectifs de carrière. Vous pouvez les mettre en forme à l’aide de puces ou les laisser sous forme de texte plein.  </a:t>
            </a:r>
          </a:p>
        </p:txBody>
      </p:sp>
      <p:sp>
        <p:nvSpPr>
          <p:cNvPr id="58" name="ZoneTexte 9"/>
          <p:cNvSpPr txBox="1"/>
          <p:nvPr/>
        </p:nvSpPr>
        <p:spPr>
          <a:xfrm>
            <a:off x="53605" y="2582070"/>
            <a:ext cx="1726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577779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COMPETENCES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86600" y="3182394"/>
            <a:ext cx="1593898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6599" y="3527473"/>
            <a:ext cx="1149461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6600" y="3885804"/>
            <a:ext cx="1374460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6599" y="4247729"/>
            <a:ext cx="1088528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4" name="ZoneTexte 9"/>
          <p:cNvSpPr txBox="1"/>
          <p:nvPr/>
        </p:nvSpPr>
        <p:spPr>
          <a:xfrm>
            <a:off x="2261044" y="3661649"/>
            <a:ext cx="3650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>
                <a:solidFill>
                  <a:srgbClr val="577779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EXPERIENCES PROFESSIONNELLES</a:t>
            </a:r>
            <a:endParaRPr lang="fr-FR" sz="1600" dirty="0">
              <a:solidFill>
                <a:srgbClr val="577779"/>
              </a:solidFill>
              <a:latin typeface="Century Gothic" panose="020B0502020202020204" pitchFamily="34" charset="0"/>
              <a:ea typeface="Times New Roman" charset="0"/>
              <a:cs typeface="Times New Roman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657163" y="4204525"/>
            <a:ext cx="285015" cy="0"/>
          </a:xfrm>
          <a:prstGeom prst="line">
            <a:avLst/>
          </a:prstGeom>
          <a:ln w="28575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ZoneTexte 9"/>
          <p:cNvSpPr txBox="1"/>
          <p:nvPr/>
        </p:nvSpPr>
        <p:spPr>
          <a:xfrm>
            <a:off x="4105284" y="9881083"/>
            <a:ext cx="1457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HOBBIES</a:t>
            </a:r>
          </a:p>
        </p:txBody>
      </p:sp>
      <p:sp>
        <p:nvSpPr>
          <p:cNvPr id="67" name="ZoneTexte 9"/>
          <p:cNvSpPr txBox="1"/>
          <p:nvPr/>
        </p:nvSpPr>
        <p:spPr>
          <a:xfrm>
            <a:off x="2261044" y="10210008"/>
            <a:ext cx="51460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Lecture </a:t>
            </a:r>
            <a:r>
              <a:rPr lang="fr-FR" sz="8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●</a:t>
            </a:r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Cinéma </a:t>
            </a:r>
            <a:r>
              <a:rPr lang="fr-FR" sz="8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●</a:t>
            </a:r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New </a:t>
            </a:r>
            <a:r>
              <a:rPr lang="fr-FR" sz="1100" dirty="0" err="1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Tehc</a:t>
            </a:r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fr-FR" sz="8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●</a:t>
            </a:r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Voyage </a:t>
            </a:r>
            <a:r>
              <a:rPr lang="fr-FR" sz="8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●</a:t>
            </a:r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Sport </a:t>
            </a:r>
            <a:r>
              <a:rPr lang="fr-FR" sz="8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●</a:t>
            </a:r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Yoga </a:t>
            </a:r>
            <a:r>
              <a:rPr lang="fr-FR" sz="8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●</a:t>
            </a:r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Dance</a:t>
            </a:r>
          </a:p>
        </p:txBody>
      </p:sp>
      <p:sp>
        <p:nvSpPr>
          <p:cNvPr id="10" name="Triangle 9"/>
          <p:cNvSpPr/>
          <p:nvPr/>
        </p:nvSpPr>
        <p:spPr>
          <a:xfrm rot="10800000">
            <a:off x="773317" y="2070780"/>
            <a:ext cx="570031" cy="293965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47431" y="2960664"/>
            <a:ext cx="1809385" cy="0"/>
          </a:xfrm>
          <a:prstGeom prst="line">
            <a:avLst/>
          </a:prstGeom>
          <a:ln w="28575">
            <a:solidFill>
              <a:srgbClr val="57777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oneTexte 9"/>
          <p:cNvSpPr txBox="1"/>
          <p:nvPr/>
        </p:nvSpPr>
        <p:spPr>
          <a:xfrm>
            <a:off x="90846" y="4634481"/>
            <a:ext cx="1903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577779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LANGUES</a:t>
            </a:r>
          </a:p>
        </p:txBody>
      </p:sp>
      <p:sp>
        <p:nvSpPr>
          <p:cNvPr id="80" name="Rectangle 79"/>
          <p:cNvSpPr/>
          <p:nvPr/>
        </p:nvSpPr>
        <p:spPr>
          <a:xfrm>
            <a:off x="186600" y="5916483"/>
            <a:ext cx="1593898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86600" y="6639343"/>
            <a:ext cx="1374460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184672" y="5013075"/>
            <a:ext cx="1809385" cy="0"/>
          </a:xfrm>
          <a:prstGeom prst="line">
            <a:avLst/>
          </a:prstGeom>
          <a:ln w="28575">
            <a:solidFill>
              <a:srgbClr val="57777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ZoneTexte 9"/>
          <p:cNvSpPr txBox="1"/>
          <p:nvPr/>
        </p:nvSpPr>
        <p:spPr>
          <a:xfrm>
            <a:off x="53605" y="6095235"/>
            <a:ext cx="2070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577779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REFERENCES</a:t>
            </a:r>
          </a:p>
        </p:txBody>
      </p:sp>
      <p:cxnSp>
        <p:nvCxnSpPr>
          <p:cNvPr id="87" name="Straight Connector 86"/>
          <p:cNvCxnSpPr/>
          <p:nvPr/>
        </p:nvCxnSpPr>
        <p:spPr>
          <a:xfrm>
            <a:off x="147431" y="6473829"/>
            <a:ext cx="1809385" cy="0"/>
          </a:xfrm>
          <a:prstGeom prst="line">
            <a:avLst/>
          </a:prstGeom>
          <a:ln w="28575">
            <a:solidFill>
              <a:srgbClr val="57777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2456660" y="4000203"/>
            <a:ext cx="0" cy="2238797"/>
          </a:xfrm>
          <a:prstGeom prst="line">
            <a:avLst/>
          </a:prstGeom>
          <a:ln w="19050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2657163" y="5126742"/>
            <a:ext cx="285015" cy="0"/>
          </a:xfrm>
          <a:prstGeom prst="line">
            <a:avLst/>
          </a:prstGeom>
          <a:ln w="28575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2657163" y="6220117"/>
            <a:ext cx="285015" cy="0"/>
          </a:xfrm>
          <a:prstGeom prst="line">
            <a:avLst/>
          </a:prstGeom>
          <a:ln w="28575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6" name="ZoneTexte 9"/>
          <p:cNvSpPr txBox="1"/>
          <p:nvPr/>
        </p:nvSpPr>
        <p:spPr>
          <a:xfrm>
            <a:off x="2261044" y="7266406"/>
            <a:ext cx="16904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577779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FORMATION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2657163" y="7809282"/>
            <a:ext cx="285015" cy="0"/>
          </a:xfrm>
          <a:prstGeom prst="line">
            <a:avLst/>
          </a:prstGeom>
          <a:ln w="28575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460572" y="7603472"/>
            <a:ext cx="0" cy="1128027"/>
          </a:xfrm>
          <a:prstGeom prst="line">
            <a:avLst/>
          </a:prstGeom>
          <a:ln w="19050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2657163" y="8731499"/>
            <a:ext cx="285015" cy="0"/>
          </a:xfrm>
          <a:prstGeom prst="line">
            <a:avLst/>
          </a:prstGeom>
          <a:ln w="28575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2" r="5369"/>
          <a:stretch/>
        </p:blipFill>
        <p:spPr>
          <a:xfrm>
            <a:off x="184673" y="285192"/>
            <a:ext cx="1894078" cy="1416484"/>
          </a:xfrm>
          <a:prstGeom prst="rect">
            <a:avLst/>
          </a:prstGeom>
          <a:ln w="76200">
            <a:solidFill>
              <a:srgbClr val="F5826B"/>
            </a:solidFill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170" y="24268"/>
            <a:ext cx="985580" cy="985580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03"/>
          <a:stretch/>
        </p:blipFill>
        <p:spPr>
          <a:xfrm>
            <a:off x="2124311" y="9463687"/>
            <a:ext cx="802704" cy="12989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42AFC66-15EB-3E3E-CDC0-E9B1C4604DC5}"/>
              </a:ext>
            </a:extLst>
          </p:cNvPr>
          <p:cNvSpPr txBox="1"/>
          <p:nvPr/>
        </p:nvSpPr>
        <p:spPr>
          <a:xfrm>
            <a:off x="3033027" y="7634077"/>
            <a:ext cx="430445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050" b="1" dirty="0"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2013-2014  </a:t>
            </a:r>
            <a:r>
              <a:rPr lang="fr-FR" sz="1050" b="1" dirty="0">
                <a:solidFill>
                  <a:srgbClr val="59767A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UNIVERSITE</a:t>
            </a:r>
            <a:endParaRPr lang="fr-FR" sz="1050" dirty="0">
              <a:solidFill>
                <a:srgbClr val="59767A"/>
              </a:solidFill>
              <a:latin typeface="Century Gothic" panose="020B0502020202020204" pitchFamily="34" charset="0"/>
              <a:ea typeface="Times New Roman" charset="0"/>
              <a:cs typeface="Times New Roman" charset="0"/>
            </a:endParaRPr>
          </a:p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050" b="1" dirty="0">
                <a:solidFill>
                  <a:srgbClr val="D25F4D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DIPLOME</a:t>
            </a:r>
          </a:p>
          <a:p>
            <a:r>
              <a:rPr lang="en-GB" sz="1050" dirty="0" err="1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Décrivez</a:t>
            </a:r>
            <a:r>
              <a:rPr lang="en-GB" sz="1050" dirty="0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les </a:t>
            </a:r>
            <a:r>
              <a:rPr lang="en-GB" sz="1050" dirty="0" err="1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spécialités</a:t>
            </a:r>
            <a:r>
              <a:rPr lang="en-GB" sz="1050" dirty="0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de </a:t>
            </a:r>
            <a:r>
              <a:rPr lang="en-GB" sz="1050" dirty="0" err="1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cette</a:t>
            </a:r>
            <a:r>
              <a:rPr lang="en-GB" sz="1050" dirty="0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formation : </a:t>
            </a:r>
            <a:r>
              <a:rPr lang="en-GB" sz="1050" dirty="0" err="1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vos</a:t>
            </a:r>
            <a:r>
              <a:rPr lang="en-GB" sz="1050" dirty="0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GB" sz="1050" dirty="0" err="1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diplômes</a:t>
            </a:r>
            <a:r>
              <a:rPr lang="en-GB" sz="1050" dirty="0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, les options de la formation, etc…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F35E2A6-A03E-91D4-E748-5DBF0D6D2282}"/>
              </a:ext>
            </a:extLst>
          </p:cNvPr>
          <p:cNvSpPr txBox="1"/>
          <p:nvPr/>
        </p:nvSpPr>
        <p:spPr>
          <a:xfrm>
            <a:off x="3033026" y="8560900"/>
            <a:ext cx="430445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050" b="1" dirty="0"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2013-2014  </a:t>
            </a:r>
            <a:r>
              <a:rPr lang="fr-FR" sz="1050" b="1" dirty="0">
                <a:solidFill>
                  <a:srgbClr val="59767A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UNIVERSITE</a:t>
            </a:r>
            <a:endParaRPr lang="fr-FR" sz="1050" dirty="0">
              <a:solidFill>
                <a:srgbClr val="59767A"/>
              </a:solidFill>
              <a:latin typeface="Century Gothic" panose="020B0502020202020204" pitchFamily="34" charset="0"/>
              <a:ea typeface="Times New Roman" charset="0"/>
              <a:cs typeface="Times New Roman" charset="0"/>
            </a:endParaRPr>
          </a:p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050" b="1" dirty="0">
                <a:solidFill>
                  <a:srgbClr val="D25F4D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DIPLOME</a:t>
            </a:r>
          </a:p>
          <a:p>
            <a:r>
              <a:rPr lang="en-GB" sz="1050" dirty="0" err="1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Décrivez</a:t>
            </a:r>
            <a:r>
              <a:rPr lang="en-GB" sz="1050" dirty="0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les </a:t>
            </a:r>
            <a:r>
              <a:rPr lang="en-GB" sz="1050" dirty="0" err="1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spécialités</a:t>
            </a:r>
            <a:r>
              <a:rPr lang="en-GB" sz="1050" dirty="0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de </a:t>
            </a:r>
            <a:r>
              <a:rPr lang="en-GB" sz="1050" dirty="0" err="1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cette</a:t>
            </a:r>
            <a:r>
              <a:rPr lang="en-GB" sz="1050" dirty="0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formation : </a:t>
            </a:r>
            <a:r>
              <a:rPr lang="en-GB" sz="1050" dirty="0" err="1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vos</a:t>
            </a:r>
            <a:r>
              <a:rPr lang="en-GB" sz="1050" dirty="0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GB" sz="1050" dirty="0" err="1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diplômes</a:t>
            </a:r>
            <a:r>
              <a:rPr lang="en-GB" sz="1050" dirty="0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, les options de la formation, etc…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6538A50-9651-0B67-29D1-A028D2A0C7A2}"/>
              </a:ext>
            </a:extLst>
          </p:cNvPr>
          <p:cNvSpPr txBox="1"/>
          <p:nvPr/>
        </p:nvSpPr>
        <p:spPr>
          <a:xfrm>
            <a:off x="3033026" y="4025113"/>
            <a:ext cx="416748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050" b="1" dirty="0"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2013-2014  </a:t>
            </a:r>
            <a:r>
              <a:rPr lang="fr-FR" sz="1050" b="1" dirty="0">
                <a:solidFill>
                  <a:srgbClr val="59767A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SOCIETE, VILLE</a:t>
            </a:r>
            <a:endParaRPr lang="fr-FR" sz="1050" dirty="0">
              <a:solidFill>
                <a:srgbClr val="59767A"/>
              </a:solidFill>
              <a:latin typeface="Century Gothic" panose="020B0502020202020204" pitchFamily="34" charset="0"/>
              <a:ea typeface="Times New Roman" charset="0"/>
              <a:cs typeface="Times New Roman" charset="0"/>
            </a:endParaRPr>
          </a:p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050" b="1" dirty="0">
                <a:solidFill>
                  <a:srgbClr val="D25F4D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TITRE DU POSTE</a:t>
            </a:r>
          </a:p>
          <a:p>
            <a:r>
              <a:rPr lang="fr-FR" sz="1050" dirty="0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Décrivez ici les fonctions que vous avez occupé pour ce poste. Décrivez également vos missions et vos résultats.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72F9917-B025-D7FB-86B4-C7970879AF2E}"/>
              </a:ext>
            </a:extLst>
          </p:cNvPr>
          <p:cNvSpPr txBox="1"/>
          <p:nvPr/>
        </p:nvSpPr>
        <p:spPr>
          <a:xfrm>
            <a:off x="3013160" y="4933119"/>
            <a:ext cx="416748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050" b="1" dirty="0"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2013-2014  </a:t>
            </a:r>
            <a:r>
              <a:rPr lang="fr-FR" sz="1050" b="1" dirty="0">
                <a:solidFill>
                  <a:srgbClr val="59767A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SOCIETE, VILLE</a:t>
            </a:r>
            <a:endParaRPr lang="fr-FR" sz="1050" dirty="0">
              <a:solidFill>
                <a:srgbClr val="59767A"/>
              </a:solidFill>
              <a:latin typeface="Century Gothic" panose="020B0502020202020204" pitchFamily="34" charset="0"/>
              <a:ea typeface="Times New Roman" charset="0"/>
              <a:cs typeface="Times New Roman" charset="0"/>
            </a:endParaRPr>
          </a:p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050" b="1" dirty="0">
                <a:solidFill>
                  <a:srgbClr val="D25F4D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TITRE DU POSTE</a:t>
            </a:r>
          </a:p>
          <a:p>
            <a:r>
              <a:rPr lang="fr-FR" sz="1050" dirty="0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Décrivez ici les fonctions que vous avez occupé pour ce poste. Décrivez également vos missions et vos résultats.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C4C49E4-D573-9514-3517-8DF0B245ECD7}"/>
              </a:ext>
            </a:extLst>
          </p:cNvPr>
          <p:cNvSpPr txBox="1"/>
          <p:nvPr/>
        </p:nvSpPr>
        <p:spPr>
          <a:xfrm>
            <a:off x="2948437" y="6033059"/>
            <a:ext cx="416748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050" b="1" dirty="0"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2013-2014  </a:t>
            </a:r>
            <a:r>
              <a:rPr lang="fr-FR" sz="1050" b="1" dirty="0">
                <a:solidFill>
                  <a:srgbClr val="59767A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SOCIETE, VILLE</a:t>
            </a:r>
            <a:endParaRPr lang="fr-FR" sz="1050" dirty="0">
              <a:solidFill>
                <a:srgbClr val="59767A"/>
              </a:solidFill>
              <a:latin typeface="Century Gothic" panose="020B0502020202020204" pitchFamily="34" charset="0"/>
              <a:ea typeface="Times New Roman" charset="0"/>
              <a:cs typeface="Times New Roman" charset="0"/>
            </a:endParaRPr>
          </a:p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050" b="1" dirty="0">
                <a:solidFill>
                  <a:srgbClr val="D25F4D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TITRE DU POSTE</a:t>
            </a:r>
          </a:p>
          <a:p>
            <a:r>
              <a:rPr lang="fr-FR" sz="1050" dirty="0">
                <a:solidFill>
                  <a:srgbClr val="7F7F7F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Décrivez ici les fonctions que vous avez occupé pour ce poste. Décrivez également vos missions et vos résultats.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0FF7D88-0BF8-EEFB-D7DF-6713DDC2213A}"/>
              </a:ext>
            </a:extLst>
          </p:cNvPr>
          <p:cNvSpPr txBox="1"/>
          <p:nvPr/>
        </p:nvSpPr>
        <p:spPr>
          <a:xfrm>
            <a:off x="147431" y="3103320"/>
            <a:ext cx="1809385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>
              <a:lnSpc>
                <a:spcPct val="150000"/>
              </a:lnSpc>
            </a:pPr>
            <a:r>
              <a:rPr lang="en-US" sz="1100" dirty="0" err="1">
                <a:latin typeface="Century Gothic" panose="020B0502020202020204" pitchFamily="34" charset="0"/>
              </a:rPr>
              <a:t>Créativité</a:t>
            </a:r>
            <a:endParaRPr lang="fr-FR" sz="1100" dirty="0">
              <a:latin typeface="Century Gothic" panose="020B0502020202020204" pitchFamily="34" charset="0"/>
            </a:endParaRPr>
          </a:p>
          <a:p>
            <a:pPr fontAlgn="t">
              <a:lnSpc>
                <a:spcPct val="150000"/>
              </a:lnSpc>
            </a:pPr>
            <a:r>
              <a:rPr lang="en-US" sz="1100" dirty="0">
                <a:latin typeface="Century Gothic" panose="020B0502020202020204" pitchFamily="34" charset="0"/>
              </a:rPr>
              <a:t>MS Office</a:t>
            </a:r>
            <a:endParaRPr lang="fr-FR" sz="1100" dirty="0">
              <a:latin typeface="Century Gothic" panose="020B0502020202020204" pitchFamily="34" charset="0"/>
            </a:endParaRPr>
          </a:p>
          <a:p>
            <a:pPr fontAlgn="t">
              <a:lnSpc>
                <a:spcPct val="150000"/>
              </a:lnSpc>
            </a:pPr>
            <a:r>
              <a:rPr lang="en-US" sz="1100" dirty="0">
                <a:latin typeface="Century Gothic" panose="020B0502020202020204" pitchFamily="34" charset="0"/>
              </a:rPr>
              <a:t>Bing Ads</a:t>
            </a:r>
            <a:endParaRPr lang="fr-FR" sz="1100" dirty="0">
              <a:latin typeface="Century Gothic" panose="020B0502020202020204" pitchFamily="34" charset="0"/>
            </a:endParaRPr>
          </a:p>
          <a:p>
            <a:pPr fontAlgn="t">
              <a:lnSpc>
                <a:spcPct val="150000"/>
              </a:lnSpc>
            </a:pPr>
            <a:r>
              <a:rPr lang="en-US" sz="1100" dirty="0">
                <a:latin typeface="Century Gothic" panose="020B0502020202020204" pitchFamily="34" charset="0"/>
              </a:rPr>
              <a:t>Google Ads</a:t>
            </a:r>
            <a:endParaRPr lang="fr-FR" sz="1100" dirty="0">
              <a:latin typeface="Century Gothic" panose="020B0502020202020204" pitchFamily="34" charset="0"/>
            </a:endParaRPr>
          </a:p>
          <a:p>
            <a:pPr fontAlgn="t">
              <a:lnSpc>
                <a:spcPct val="150000"/>
              </a:lnSpc>
            </a:pPr>
            <a:r>
              <a:rPr lang="en-US" sz="1100" dirty="0" err="1">
                <a:latin typeface="Century Gothic" panose="020B0502020202020204" pitchFamily="34" charset="0"/>
              </a:rPr>
              <a:t>Flexibilité</a:t>
            </a:r>
            <a:endParaRPr lang="fr-FR" sz="1100" dirty="0">
              <a:latin typeface="Century Gothic" panose="020B0502020202020204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E1ED055-DE10-6A0C-DA2E-F15E09611207}"/>
              </a:ext>
            </a:extLst>
          </p:cNvPr>
          <p:cNvSpPr txBox="1"/>
          <p:nvPr/>
        </p:nvSpPr>
        <p:spPr>
          <a:xfrm>
            <a:off x="184672" y="5126742"/>
            <a:ext cx="1809385" cy="1036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>
              <a:lnSpc>
                <a:spcPct val="150000"/>
              </a:lnSpc>
            </a:pPr>
            <a:r>
              <a:rPr lang="en-US" sz="1050" dirty="0" err="1">
                <a:latin typeface="Century Gothic" panose="020B0502020202020204" pitchFamily="34" charset="0"/>
              </a:rPr>
              <a:t>Anglais</a:t>
            </a:r>
            <a:endParaRPr lang="fr-FR" sz="1050" dirty="0">
              <a:latin typeface="Century Gothic" panose="020B0502020202020204" pitchFamily="34" charset="0"/>
            </a:endParaRPr>
          </a:p>
          <a:p>
            <a:pPr fontAlgn="t">
              <a:lnSpc>
                <a:spcPct val="150000"/>
              </a:lnSpc>
            </a:pPr>
            <a:r>
              <a:rPr lang="en-US" sz="1050" dirty="0" err="1">
                <a:latin typeface="Century Gothic" panose="020B0502020202020204" pitchFamily="34" charset="0"/>
              </a:rPr>
              <a:t>Allemand</a:t>
            </a:r>
            <a:endParaRPr lang="fr-FR" sz="1050" dirty="0">
              <a:latin typeface="Century Gothic" panose="020B0502020202020204" pitchFamily="34" charset="0"/>
            </a:endParaRPr>
          </a:p>
          <a:p>
            <a:pPr fontAlgn="t">
              <a:lnSpc>
                <a:spcPct val="150000"/>
              </a:lnSpc>
            </a:pPr>
            <a:r>
              <a:rPr lang="en-US" sz="1050" dirty="0" err="1">
                <a:latin typeface="Century Gothic" panose="020B0502020202020204" pitchFamily="34" charset="0"/>
              </a:rPr>
              <a:t>Chnois</a:t>
            </a:r>
            <a:endParaRPr lang="fr-FR" sz="105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050" dirty="0">
              <a:latin typeface="Century Gothic" panose="020B0502020202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CCF3263-4DF7-0557-45B9-B93D59D6E430}"/>
              </a:ext>
            </a:extLst>
          </p:cNvPr>
          <p:cNvSpPr txBox="1"/>
          <p:nvPr/>
        </p:nvSpPr>
        <p:spPr>
          <a:xfrm>
            <a:off x="64941" y="6582080"/>
            <a:ext cx="1809385" cy="2833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>
                <a:latin typeface="Century Gothic" panose="020B0502020202020204" pitchFamily="34" charset="0"/>
              </a:rPr>
              <a:t>Nom de la référence</a:t>
            </a:r>
          </a:p>
          <a:p>
            <a:pPr marL="628650" lvl="1" indent="-17145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>
                <a:latin typeface="Century Gothic" panose="020B0502020202020204" pitchFamily="34" charset="0"/>
              </a:rPr>
              <a:t>Tel : 0102030405</a:t>
            </a:r>
          </a:p>
          <a:p>
            <a:pPr marL="628650" lvl="1" indent="-17145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 err="1">
                <a:latin typeface="Century Gothic" panose="020B0502020202020204" pitchFamily="34" charset="0"/>
              </a:rPr>
              <a:t>mail@mail.com</a:t>
            </a:r>
            <a:endParaRPr lang="fr-FR" sz="10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000" dirty="0">
              <a:latin typeface="Century Gothic" panose="020B0502020202020204" pitchFamily="34" charset="0"/>
            </a:endParaRPr>
          </a:p>
          <a:p>
            <a:pPr marL="171450" indent="-17145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>
                <a:latin typeface="Century Gothic" panose="020B0502020202020204" pitchFamily="34" charset="0"/>
              </a:rPr>
              <a:t>Nom de la référence</a:t>
            </a:r>
          </a:p>
          <a:p>
            <a:pPr marL="628650" lvl="1" indent="-17145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>
                <a:latin typeface="Century Gothic" panose="020B0502020202020204" pitchFamily="34" charset="0"/>
              </a:rPr>
              <a:t>Tel : 0102030405</a:t>
            </a:r>
          </a:p>
          <a:p>
            <a:pPr marL="628650" lvl="1" indent="-17145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>
                <a:latin typeface="Century Gothic" panose="020B0502020202020204" pitchFamily="34" charset="0"/>
              </a:rPr>
              <a:t>mail@mail.com</a:t>
            </a:r>
          </a:p>
          <a:p>
            <a:pPr marL="628650" lvl="1" indent="-17145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1000" dirty="0">
              <a:latin typeface="Century Gothic" panose="020B0502020202020204" pitchFamily="34" charset="0"/>
            </a:endParaRPr>
          </a:p>
          <a:p>
            <a:pPr marL="171450" indent="-17145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>
                <a:latin typeface="Century Gothic" panose="020B0502020202020204" pitchFamily="34" charset="0"/>
              </a:rPr>
              <a:t>Nom de la référence</a:t>
            </a:r>
          </a:p>
          <a:p>
            <a:pPr marL="628650" lvl="1" indent="-17145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>
                <a:latin typeface="Century Gothic" panose="020B0502020202020204" pitchFamily="34" charset="0"/>
              </a:rPr>
              <a:t>Tel : 0102030405</a:t>
            </a:r>
          </a:p>
          <a:p>
            <a:pPr marL="628650" lvl="1" indent="-17145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000" dirty="0" err="1">
                <a:latin typeface="Century Gothic" panose="020B0502020202020204" pitchFamily="34" charset="0"/>
              </a:rPr>
              <a:t>mail@mail.com</a:t>
            </a:r>
            <a:endParaRPr lang="fr-FR" sz="10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5" y="645774"/>
            <a:ext cx="6659843" cy="93574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114169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832</TotalTime>
  <Words>537</Words>
  <Application>Microsoft Macintosh PowerPoint</Application>
  <PresentationFormat>Personnalisé</PresentationFormat>
  <Paragraphs>85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114</cp:revision>
  <dcterms:created xsi:type="dcterms:W3CDTF">2014-12-03T08:33:54Z</dcterms:created>
  <dcterms:modified xsi:type="dcterms:W3CDTF">2022-07-22T14:07:52Z</dcterms:modified>
</cp:coreProperties>
</file>