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4D6"/>
    <a:srgbClr val="7A8580"/>
    <a:srgbClr val="EF4C44"/>
    <a:srgbClr val="5B9BD5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2"/>
    <p:restoredTop sz="94586"/>
  </p:normalViewPr>
  <p:slideViewPr>
    <p:cSldViewPr snapToGrid="0" snapToObjects="1">
      <p:cViewPr>
        <p:scale>
          <a:sx n="254" d="100"/>
          <a:sy n="254" d="100"/>
        </p:scale>
        <p:origin x="36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D0FDDCA-FD31-E888-4C28-E1C2DD7AF9DF}"/>
              </a:ext>
            </a:extLst>
          </p:cNvPr>
          <p:cNvSpPr/>
          <p:nvPr/>
        </p:nvSpPr>
        <p:spPr>
          <a:xfrm>
            <a:off x="0" y="224889"/>
            <a:ext cx="6858000" cy="1951205"/>
          </a:xfrm>
          <a:prstGeom prst="rect">
            <a:avLst/>
          </a:prstGeom>
          <a:solidFill>
            <a:srgbClr val="C8D4D6">
              <a:alpha val="1875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0" name="Connecteur droit 159"/>
          <p:cNvCxnSpPr/>
          <p:nvPr/>
        </p:nvCxnSpPr>
        <p:spPr>
          <a:xfrm>
            <a:off x="495315" y="7027632"/>
            <a:ext cx="0" cy="1658481"/>
          </a:xfrm>
          <a:prstGeom prst="line">
            <a:avLst/>
          </a:prstGeom>
          <a:ln w="28575">
            <a:solidFill>
              <a:srgbClr val="C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498210" y="2839977"/>
            <a:ext cx="0" cy="3538983"/>
          </a:xfrm>
          <a:prstGeom prst="line">
            <a:avLst/>
          </a:prstGeom>
          <a:ln w="28575">
            <a:solidFill>
              <a:srgbClr val="C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544185" y="372792"/>
            <a:ext cx="400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latin typeface="Avenir Book" charset="0"/>
                <a:ea typeface="Avenir Book" charset="0"/>
                <a:cs typeface="Avenir Book" charset="0"/>
              </a:rPr>
              <a:t>MATHIAS DELAVINE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49992" y="844116"/>
            <a:ext cx="270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Titre du poste recherché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58696" y="2275938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2948" y="2487720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80053" y="6705855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251292" y="4341839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251292" y="624640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4237539" y="8046522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0" y="0"/>
            <a:ext cx="6858000" cy="228023"/>
          </a:xfrm>
          <a:prstGeom prst="rect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0" y="9736193"/>
            <a:ext cx="6858000" cy="207835"/>
          </a:xfrm>
          <a:prstGeom prst="rect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23087"/>
          <a:stretch/>
        </p:blipFill>
        <p:spPr>
          <a:xfrm>
            <a:off x="454825" y="442291"/>
            <a:ext cx="1630909" cy="1625438"/>
          </a:xfrm>
          <a:prstGeom prst="ellipse">
            <a:avLst/>
          </a:prstGeom>
        </p:spPr>
      </p:pic>
      <p:cxnSp>
        <p:nvCxnSpPr>
          <p:cNvPr id="147" name="Connecteur droit 146"/>
          <p:cNvCxnSpPr/>
          <p:nvPr/>
        </p:nvCxnSpPr>
        <p:spPr>
          <a:xfrm>
            <a:off x="366764" y="2839977"/>
            <a:ext cx="3362961" cy="0"/>
          </a:xfrm>
          <a:prstGeom prst="line">
            <a:avLst/>
          </a:prstGeom>
          <a:ln w="28575">
            <a:solidFill>
              <a:srgbClr val="C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1961" y="7027632"/>
            <a:ext cx="1261109" cy="0"/>
          </a:xfrm>
          <a:prstGeom prst="line">
            <a:avLst/>
          </a:prstGeom>
          <a:ln w="28575">
            <a:solidFill>
              <a:srgbClr val="C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4856" y="3243338"/>
            <a:ext cx="346709" cy="345896"/>
          </a:xfrm>
          <a:prstGeom prst="dodecagon">
            <a:avLst/>
          </a:prstGeom>
          <a:solidFill>
            <a:srgbClr val="C8D4D6"/>
          </a:solidFill>
          <a:ln>
            <a:solidFill>
              <a:srgbClr val="C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53" name="Dodécagone 152"/>
          <p:cNvSpPr/>
          <p:nvPr/>
        </p:nvSpPr>
        <p:spPr>
          <a:xfrm>
            <a:off x="324856" y="4084993"/>
            <a:ext cx="346709" cy="345896"/>
          </a:xfrm>
          <a:prstGeom prst="dodecagon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4856" y="4879259"/>
            <a:ext cx="346709" cy="345896"/>
          </a:xfrm>
          <a:prstGeom prst="dodecagon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55" name="Dodécagone 154"/>
          <p:cNvSpPr/>
          <p:nvPr/>
        </p:nvSpPr>
        <p:spPr>
          <a:xfrm>
            <a:off x="324856" y="5681747"/>
            <a:ext cx="346709" cy="345896"/>
          </a:xfrm>
          <a:prstGeom prst="dodecagon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1961" y="7382747"/>
            <a:ext cx="346709" cy="345896"/>
          </a:xfrm>
          <a:prstGeom prst="dodecagon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57" name="Dodécagone 156"/>
          <p:cNvSpPr/>
          <p:nvPr/>
        </p:nvSpPr>
        <p:spPr>
          <a:xfrm>
            <a:off x="321961" y="8164458"/>
            <a:ext cx="346709" cy="345896"/>
          </a:xfrm>
          <a:prstGeom prst="dodecagon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522807" y="482901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750158" y="482904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977509" y="482901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204860" y="4833710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432211" y="4837755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522807" y="507521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750158" y="5075246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977509" y="507521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204860" y="5079912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432211" y="5078415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522807" y="5327418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750158" y="5327445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977509" y="5327418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204860" y="5332111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432211" y="5330614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522807" y="559562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750158" y="5595651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977509" y="559562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204860" y="560031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432211" y="5598820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522807" y="6804272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5750158" y="680429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5977509" y="6804272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204860" y="6808965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432211" y="6807468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522807" y="705047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5750158" y="7050501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5977509" y="705047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204860" y="705516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432211" y="7053670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522807" y="7302673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5750158" y="7302700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5977509" y="7302673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204860" y="7307366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432211" y="7305869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522807" y="757087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5750158" y="7570906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5977509" y="757087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204860" y="7575572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432211" y="7574075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5501650" y="858676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5729001" y="858679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956352" y="858676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6183703" y="8591460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411054" y="8589963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501650" y="883296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5729001" y="8832996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5956352" y="8832969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183703" y="8837662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411054" y="8836165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5501650" y="9085168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5729001" y="9085195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956352" y="9085168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183703" y="9089861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411054" y="908836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5501650" y="935337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5729001" y="9353401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5956352" y="9353374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183703" y="9358067"/>
            <a:ext cx="145684" cy="142406"/>
          </a:xfrm>
          <a:prstGeom prst="ellipse">
            <a:avLst/>
          </a:prstGeom>
          <a:solidFill>
            <a:srgbClr val="C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411054" y="9356570"/>
            <a:ext cx="145684" cy="1424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B8D907-A8DD-21DC-1EA2-BFF7588BA132}"/>
              </a:ext>
            </a:extLst>
          </p:cNvPr>
          <p:cNvSpPr txBox="1"/>
          <p:nvPr/>
        </p:nvSpPr>
        <p:spPr>
          <a:xfrm>
            <a:off x="3877839" y="1267125"/>
            <a:ext cx="244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200" b="0" i="0" u="none" strike="noStrike" kern="1200" dirty="0">
                <a:solidFill>
                  <a:srgbClr val="595959"/>
                </a:solidFill>
                <a:effectLst/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rPr>
              <a:t>17 rue de la Réussite</a:t>
            </a:r>
            <a:r>
              <a:rPr lang="fr-FR" sz="1200" b="0" i="0" u="none" strike="noStrike" kern="1200" baseline="0" dirty="0">
                <a:solidFill>
                  <a:srgbClr val="595959"/>
                </a:solidFill>
                <a:effectLst/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rPr>
              <a:t> </a:t>
            </a:r>
            <a:r>
              <a:rPr lang="fr-FR" sz="1200" b="0" i="0" u="none" strike="noStrike" kern="1200" dirty="0">
                <a:solidFill>
                  <a:srgbClr val="595959"/>
                </a:solidFill>
                <a:effectLst/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rPr>
              <a:t>75012 Paris</a:t>
            </a:r>
            <a:endParaRPr lang="fr-FR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200" b="0" i="0" u="none" strike="noStrike" kern="1200" dirty="0">
                <a:solidFill>
                  <a:srgbClr val="595959"/>
                </a:solidFill>
                <a:effectLst/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rPr>
              <a:t>06.06.06.06.06</a:t>
            </a:r>
            <a:endParaRPr lang="fr-FR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200" b="0" i="0" u="none" strike="noStrike" kern="1200" dirty="0" err="1">
                <a:solidFill>
                  <a:srgbClr val="595959"/>
                </a:solidFill>
                <a:effectLst/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rPr>
              <a:t>mail@mail.com</a:t>
            </a:r>
            <a:endParaRPr lang="fr-FR" sz="12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C97169-1B98-9F25-7B59-9182423FE12B}"/>
              </a:ext>
            </a:extLst>
          </p:cNvPr>
          <p:cNvSpPr txBox="1"/>
          <p:nvPr/>
        </p:nvSpPr>
        <p:spPr>
          <a:xfrm>
            <a:off x="4251292" y="2683494"/>
            <a:ext cx="24861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B8371C9-0203-6976-255E-0BCE80179132}"/>
              </a:ext>
            </a:extLst>
          </p:cNvPr>
          <p:cNvSpPr txBox="1"/>
          <p:nvPr/>
        </p:nvSpPr>
        <p:spPr>
          <a:xfrm>
            <a:off x="700906" y="2917216"/>
            <a:ext cx="322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A082A3-6C57-E708-BE62-E29F66392434}"/>
              </a:ext>
            </a:extLst>
          </p:cNvPr>
          <p:cNvSpPr txBox="1"/>
          <p:nvPr/>
        </p:nvSpPr>
        <p:spPr>
          <a:xfrm>
            <a:off x="713473" y="3748192"/>
            <a:ext cx="322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29104B-F3D5-E028-C4FC-272F4DFB75D4}"/>
              </a:ext>
            </a:extLst>
          </p:cNvPr>
          <p:cNvSpPr txBox="1"/>
          <p:nvPr/>
        </p:nvSpPr>
        <p:spPr>
          <a:xfrm>
            <a:off x="740602" y="4628744"/>
            <a:ext cx="322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F0B95DD-B8A7-A588-AB01-DDE03CC49875}"/>
              </a:ext>
            </a:extLst>
          </p:cNvPr>
          <p:cNvSpPr txBox="1"/>
          <p:nvPr/>
        </p:nvSpPr>
        <p:spPr>
          <a:xfrm>
            <a:off x="752845" y="5498408"/>
            <a:ext cx="322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2E649A8-2048-8BB3-61DA-A5908F784E77}"/>
              </a:ext>
            </a:extLst>
          </p:cNvPr>
          <p:cNvSpPr txBox="1"/>
          <p:nvPr/>
        </p:nvSpPr>
        <p:spPr>
          <a:xfrm>
            <a:off x="4258696" y="4719523"/>
            <a:ext cx="13089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Leader </a:t>
            </a:r>
            <a:r>
              <a:rPr lang="fr-FR" sz="1050" b="0" i="0" u="none" strike="noStrike" kern="1200" dirty="0" err="1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Ship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Créatif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Sens de l’écoute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Sérieux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634C475-2C81-7739-D217-4B47E554FBB6}"/>
              </a:ext>
            </a:extLst>
          </p:cNvPr>
          <p:cNvSpPr txBox="1"/>
          <p:nvPr/>
        </p:nvSpPr>
        <p:spPr>
          <a:xfrm>
            <a:off x="4237539" y="6672329"/>
            <a:ext cx="13089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Google </a:t>
            </a:r>
            <a:r>
              <a:rPr lang="fr-FR" sz="1050" b="0" i="0" u="none" strike="noStrike" kern="1200" dirty="0" err="1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Adwords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Bing </a:t>
            </a:r>
            <a:r>
              <a:rPr lang="fr-FR" sz="1050" b="0" i="0" u="none" strike="noStrike" kern="1200" dirty="0" err="1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Ads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Google Analytics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Logiciel Word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2525B1A-5FFF-B7AB-DE18-C4BC82E1ECE8}"/>
              </a:ext>
            </a:extLst>
          </p:cNvPr>
          <p:cNvSpPr txBox="1"/>
          <p:nvPr/>
        </p:nvSpPr>
        <p:spPr>
          <a:xfrm>
            <a:off x="670164" y="7047345"/>
            <a:ext cx="3228738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5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AD627CC-1353-E045-E90D-A00F147AFADA}"/>
              </a:ext>
            </a:extLst>
          </p:cNvPr>
          <p:cNvSpPr txBox="1"/>
          <p:nvPr/>
        </p:nvSpPr>
        <p:spPr>
          <a:xfrm>
            <a:off x="698011" y="7864613"/>
            <a:ext cx="3228738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5000"/>
              </a:lnSpc>
              <a:buClr>
                <a:srgbClr val="00B050"/>
              </a:buClr>
              <a:buSzPct val="100000"/>
              <a:buFont typeface="Courier New" charset="0"/>
              <a:buNone/>
              <a:tabLst/>
            </a:pP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i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b="0" i="0" baseline="0" dirty="0">
                <a:solidFill>
                  <a:srgbClr val="7A8580"/>
                </a:solidFill>
                <a:latin typeface="Avenir Book" charset="0"/>
                <a:ea typeface="Avenir Book" charset="0"/>
                <a:cs typeface="Avenir Book" charset="0"/>
              </a:rPr>
              <a:t> -</a:t>
            </a:r>
            <a:r>
              <a:rPr lang="fr-FR" sz="1100" b="0" i="0" baseline="0" dirty="0">
                <a:solidFill>
                  <a:srgbClr val="EF4C44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b="1" i="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A8F586D-1E52-6A06-E0DE-B3B2C8930C0F}"/>
              </a:ext>
            </a:extLst>
          </p:cNvPr>
          <p:cNvSpPr txBox="1"/>
          <p:nvPr/>
        </p:nvSpPr>
        <p:spPr>
          <a:xfrm>
            <a:off x="4237647" y="8455992"/>
            <a:ext cx="13089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Anglais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Allemand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Chinois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0" i="0" u="none" strike="noStrike" kern="1200" dirty="0">
                <a:solidFill>
                  <a:srgbClr val="7F7F7F"/>
                </a:solidFill>
                <a:effectLst/>
                <a:latin typeface="Avenir Book" panose="02000503020000020003" pitchFamily="2" charset="0"/>
              </a:rPr>
              <a:t>Italien</a:t>
            </a:r>
            <a:endParaRPr lang="fr-FR" sz="1050" b="0" i="0" u="none" strike="noStrike" dirty="0">
              <a:effectLst/>
              <a:latin typeface="Avenir Book" panose="02000503020000020003" pitchFamily="2" charset="0"/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930A38F-54EF-0656-0C2D-5CE5B966432A}"/>
              </a:ext>
            </a:extLst>
          </p:cNvPr>
          <p:cNvCxnSpPr>
            <a:cxnSpLocks/>
          </p:cNvCxnSpPr>
          <p:nvPr/>
        </p:nvCxnSpPr>
        <p:spPr>
          <a:xfrm>
            <a:off x="3729725" y="1336431"/>
            <a:ext cx="0" cy="532562"/>
          </a:xfrm>
          <a:prstGeom prst="line">
            <a:avLst/>
          </a:prstGeom>
          <a:ln w="28575">
            <a:solidFill>
              <a:srgbClr val="C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568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Book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2016-07-29T13:47:43Z</dcterms:created>
  <dcterms:modified xsi:type="dcterms:W3CDTF">2024-03-13T17:21:20Z</dcterms:modified>
</cp:coreProperties>
</file>