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613B"/>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57"/>
    <p:restoredTop sz="94656"/>
  </p:normalViewPr>
  <p:slideViewPr>
    <p:cSldViewPr snapToGrid="0" snapToObjects="1">
      <p:cViewPr>
        <p:scale>
          <a:sx n="65" d="100"/>
          <a:sy n="65" d="100"/>
        </p:scale>
        <p:origin x="4744" y="1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A2A55E6A-025C-4B4C-A8B6-2055C88FDE09}" type="datetimeFigureOut">
              <a:rPr lang="fr-FR" smtClean="0"/>
              <a:t>28/07/2022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13014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A55E6A-025C-4B4C-A8B6-2055C88FDE09}" type="datetimeFigureOut">
              <a:rPr lang="fr-FR" smtClean="0"/>
              <a:t>28/07/2022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6111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A55E6A-025C-4B4C-A8B6-2055C88FDE09}" type="datetimeFigureOut">
              <a:rPr lang="fr-FR" smtClean="0"/>
              <a:t>28/07/2022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73769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A55E6A-025C-4B4C-A8B6-2055C88FDE09}" type="datetimeFigureOut">
              <a:rPr lang="fr-FR" smtClean="0"/>
              <a:t>28/07/2022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118642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A55E6A-025C-4B4C-A8B6-2055C88FDE09}" type="datetimeFigureOut">
              <a:rPr lang="fr-FR" smtClean="0"/>
              <a:t>28/07/2022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88776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A55E6A-025C-4B4C-A8B6-2055C88FDE09}" type="datetimeFigureOut">
              <a:rPr lang="fr-FR" smtClean="0"/>
              <a:t>28/07/2022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2128653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A55E6A-025C-4B4C-A8B6-2055C88FDE09}" type="datetimeFigureOut">
              <a:rPr lang="fr-FR" smtClean="0"/>
              <a:t>28/07/2022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134229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A2A55E6A-025C-4B4C-A8B6-2055C88FDE09}" type="datetimeFigureOut">
              <a:rPr lang="fr-FR" smtClean="0"/>
              <a:t>28/07/2022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56253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55E6A-025C-4B4C-A8B6-2055C88FDE09}" type="datetimeFigureOut">
              <a:rPr lang="fr-FR" smtClean="0"/>
              <a:t>28/07/2022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133501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2A55E6A-025C-4B4C-A8B6-2055C88FDE09}" type="datetimeFigureOut">
              <a:rPr lang="fr-FR" smtClean="0"/>
              <a:t>28/07/2022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72414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2A55E6A-025C-4B4C-A8B6-2055C88FDE09}" type="datetimeFigureOut">
              <a:rPr lang="fr-FR" smtClean="0"/>
              <a:t>28/07/2022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BD2625-8AE7-9041-B86E-BB9980DFBB56}" type="slidenum">
              <a:rPr lang="fr-FR" smtClean="0"/>
              <a:t>‹N°›</a:t>
            </a:fld>
            <a:endParaRPr lang="fr-FR"/>
          </a:p>
        </p:txBody>
      </p:sp>
    </p:spTree>
    <p:extLst>
      <p:ext uri="{BB962C8B-B14F-4D97-AF65-F5344CB8AC3E}">
        <p14:creationId xmlns:p14="http://schemas.microsoft.com/office/powerpoint/2010/main" val="94233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A55E6A-025C-4B4C-A8B6-2055C88FDE09}" type="datetimeFigureOut">
              <a:rPr lang="fr-FR" smtClean="0"/>
              <a:t>28/07/2022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6BD2625-8AE7-9041-B86E-BB9980DFBB56}" type="slidenum">
              <a:rPr lang="fr-FR" smtClean="0"/>
              <a:t>‹N°›</a:t>
            </a:fld>
            <a:endParaRPr lang="fr-FR"/>
          </a:p>
        </p:txBody>
      </p:sp>
    </p:spTree>
    <p:extLst>
      <p:ext uri="{BB962C8B-B14F-4D97-AF65-F5344CB8AC3E}">
        <p14:creationId xmlns:p14="http://schemas.microsoft.com/office/powerpoint/2010/main" val="693304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086970"/>
            <a:ext cx="6858000" cy="881903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24611" r="8796"/>
          <a:stretch/>
        </p:blipFill>
        <p:spPr>
          <a:xfrm>
            <a:off x="179295" y="233081"/>
            <a:ext cx="3096932" cy="3104029"/>
          </a:xfrm>
          <a:prstGeom prst="ellipse">
            <a:avLst/>
          </a:prstGeom>
          <a:ln w="19050">
            <a:solidFill>
              <a:schemeClr val="bg1"/>
            </a:solidFill>
          </a:ln>
        </p:spPr>
      </p:pic>
      <p:sp>
        <p:nvSpPr>
          <p:cNvPr id="5" name="ZoneTexte 4"/>
          <p:cNvSpPr txBox="1"/>
          <p:nvPr/>
        </p:nvSpPr>
        <p:spPr>
          <a:xfrm>
            <a:off x="3414353" y="233081"/>
            <a:ext cx="3024867" cy="523220"/>
          </a:xfrm>
          <a:prstGeom prst="rect">
            <a:avLst/>
          </a:prstGeom>
          <a:noFill/>
        </p:spPr>
        <p:txBody>
          <a:bodyPr wrap="none" rtlCol="0">
            <a:spAutoFit/>
          </a:bodyPr>
          <a:lstStyle/>
          <a:p>
            <a:r>
              <a:rPr lang="fr-FR" sz="2800" b="1" dirty="0">
                <a:solidFill>
                  <a:srgbClr val="F1613B"/>
                </a:solidFill>
                <a:latin typeface="Avenir Book" charset="0"/>
                <a:ea typeface="Avenir Book" charset="0"/>
                <a:cs typeface="Avenir Book" charset="0"/>
              </a:rPr>
              <a:t>ALAIN DELAVINE</a:t>
            </a:r>
          </a:p>
        </p:txBody>
      </p:sp>
      <p:sp>
        <p:nvSpPr>
          <p:cNvPr id="6" name="ZoneTexte 5"/>
          <p:cNvSpPr txBox="1"/>
          <p:nvPr/>
        </p:nvSpPr>
        <p:spPr>
          <a:xfrm>
            <a:off x="3415191" y="669411"/>
            <a:ext cx="2700098" cy="369332"/>
          </a:xfrm>
          <a:prstGeom prst="rect">
            <a:avLst/>
          </a:prstGeom>
          <a:noFill/>
        </p:spPr>
        <p:txBody>
          <a:bodyPr wrap="none" rtlCol="0">
            <a:spAutoFit/>
          </a:bodyPr>
          <a:lstStyle/>
          <a:p>
            <a:r>
              <a:rPr lang="fr-FR" dirty="0">
                <a:solidFill>
                  <a:srgbClr val="F1613B"/>
                </a:solidFill>
                <a:latin typeface="Avenir Book" charset="0"/>
                <a:ea typeface="Avenir Book" charset="0"/>
                <a:cs typeface="Avenir Book" charset="0"/>
              </a:rPr>
              <a:t>Titre du poste recherché</a:t>
            </a:r>
          </a:p>
        </p:txBody>
      </p:sp>
      <p:sp>
        <p:nvSpPr>
          <p:cNvPr id="8" name="ZoneTexte 7"/>
          <p:cNvSpPr txBox="1"/>
          <p:nvPr/>
        </p:nvSpPr>
        <p:spPr>
          <a:xfrm>
            <a:off x="3985338" y="1268960"/>
            <a:ext cx="1762021" cy="307777"/>
          </a:xfrm>
          <a:prstGeom prst="rect">
            <a:avLst/>
          </a:prstGeom>
          <a:noFill/>
        </p:spPr>
        <p:txBody>
          <a:bodyPr wrap="none" rtlCol="0">
            <a:spAutoFit/>
          </a:bodyPr>
          <a:lstStyle/>
          <a:p>
            <a:r>
              <a:rPr lang="fr-FR" sz="1400" b="1" dirty="0">
                <a:latin typeface="Avenir Book" charset="0"/>
                <a:ea typeface="Avenir Book" charset="0"/>
                <a:cs typeface="Avenir Book" charset="0"/>
              </a:rPr>
              <a:t>A PROPOS DE MOI</a:t>
            </a: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243" y="2493271"/>
            <a:ext cx="482600" cy="8509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2161" y="2603484"/>
            <a:ext cx="431800" cy="673100"/>
          </a:xfrm>
          <a:prstGeom prst="rect">
            <a:avLst/>
          </a:prstGeom>
        </p:spPr>
      </p:pic>
      <p:sp>
        <p:nvSpPr>
          <p:cNvPr id="12" name="Rectangle 11"/>
          <p:cNvSpPr/>
          <p:nvPr/>
        </p:nvSpPr>
        <p:spPr>
          <a:xfrm>
            <a:off x="3633621" y="2536199"/>
            <a:ext cx="1367682" cy="400110"/>
          </a:xfrm>
          <a:prstGeom prst="rect">
            <a:avLst/>
          </a:prstGeom>
        </p:spPr>
        <p:txBody>
          <a:bodyPr wrap="none">
            <a:spAutoFit/>
          </a:bodyPr>
          <a:lstStyle/>
          <a:p>
            <a:r>
              <a:rPr lang="fr-FR" sz="1000" dirty="0">
                <a:solidFill>
                  <a:schemeClr val="tx1">
                    <a:lumMod val="65000"/>
                    <a:lumOff val="35000"/>
                  </a:schemeClr>
                </a:solidFill>
                <a:latin typeface="Avenir Book" charset="0"/>
                <a:ea typeface="Avenir Book" charset="0"/>
                <a:cs typeface="Avenir Book" charset="0"/>
              </a:rPr>
              <a:t>17 rue de la Réussite</a:t>
            </a:r>
          </a:p>
          <a:p>
            <a:r>
              <a:rPr lang="fr-FR" sz="1000" dirty="0">
                <a:solidFill>
                  <a:schemeClr val="tx1">
                    <a:lumMod val="65000"/>
                    <a:lumOff val="35000"/>
                  </a:schemeClr>
                </a:solidFill>
                <a:latin typeface="Avenir Book" charset="0"/>
                <a:ea typeface="Avenir Book" charset="0"/>
                <a:cs typeface="Avenir Book" charset="0"/>
              </a:rPr>
              <a:t>75012 Paris</a:t>
            </a:r>
            <a:endParaRPr lang="fr-FR" sz="1000" dirty="0"/>
          </a:p>
        </p:txBody>
      </p:sp>
      <p:sp>
        <p:nvSpPr>
          <p:cNvPr id="13" name="Rectangle 12"/>
          <p:cNvSpPr/>
          <p:nvPr/>
        </p:nvSpPr>
        <p:spPr>
          <a:xfrm>
            <a:off x="3651456" y="2968808"/>
            <a:ext cx="1031051" cy="246221"/>
          </a:xfrm>
          <a:prstGeom prst="rect">
            <a:avLst/>
          </a:prstGeom>
        </p:spPr>
        <p:txBody>
          <a:bodyPr wrap="none">
            <a:spAutoFit/>
          </a:bodyPr>
          <a:lstStyle/>
          <a:p>
            <a:r>
              <a:rPr lang="fr-FR" sz="1000" dirty="0">
                <a:solidFill>
                  <a:schemeClr val="tx1">
                    <a:lumMod val="65000"/>
                    <a:lumOff val="35000"/>
                  </a:schemeClr>
                </a:solidFill>
                <a:latin typeface="Avenir Book" charset="0"/>
                <a:ea typeface="Avenir Book" charset="0"/>
                <a:cs typeface="Avenir Book" charset="0"/>
              </a:rPr>
              <a:t>06 01 02 03 04</a:t>
            </a:r>
            <a:endParaRPr lang="fr-FR" sz="1000" dirty="0"/>
          </a:p>
        </p:txBody>
      </p:sp>
      <p:sp>
        <p:nvSpPr>
          <p:cNvPr id="14" name="Rectangle 13"/>
          <p:cNvSpPr/>
          <p:nvPr/>
        </p:nvSpPr>
        <p:spPr>
          <a:xfrm>
            <a:off x="5580350" y="2606377"/>
            <a:ext cx="1114408" cy="246221"/>
          </a:xfrm>
          <a:prstGeom prst="rect">
            <a:avLst/>
          </a:prstGeom>
        </p:spPr>
        <p:txBody>
          <a:bodyPr wrap="none">
            <a:spAutoFit/>
          </a:bodyPr>
          <a:lstStyle/>
          <a:p>
            <a:r>
              <a:rPr lang="fr-FR" sz="1000" dirty="0" err="1">
                <a:solidFill>
                  <a:schemeClr val="tx1">
                    <a:lumMod val="65000"/>
                    <a:lumOff val="35000"/>
                  </a:schemeClr>
                </a:solidFill>
                <a:latin typeface="Avenir Book" charset="0"/>
                <a:ea typeface="Avenir Book" charset="0"/>
                <a:cs typeface="Avenir Book" charset="0"/>
              </a:rPr>
              <a:t>maile@mail.com</a:t>
            </a:r>
            <a:endParaRPr lang="fr-FR" sz="1000" dirty="0"/>
          </a:p>
        </p:txBody>
      </p:sp>
      <p:sp>
        <p:nvSpPr>
          <p:cNvPr id="15" name="Rectangle 14"/>
          <p:cNvSpPr/>
          <p:nvPr/>
        </p:nvSpPr>
        <p:spPr>
          <a:xfrm>
            <a:off x="5532365" y="2943700"/>
            <a:ext cx="1096775" cy="246221"/>
          </a:xfrm>
          <a:prstGeom prst="rect">
            <a:avLst/>
          </a:prstGeom>
        </p:spPr>
        <p:txBody>
          <a:bodyPr wrap="none">
            <a:spAutoFit/>
          </a:bodyPr>
          <a:lstStyle/>
          <a:p>
            <a:r>
              <a:rPr lang="fr-FR" sz="1000" dirty="0" err="1">
                <a:solidFill>
                  <a:schemeClr val="tx1">
                    <a:lumMod val="65000"/>
                    <a:lumOff val="35000"/>
                  </a:schemeClr>
                </a:solidFill>
                <a:latin typeface="Avenir Book" charset="0"/>
                <a:ea typeface="Avenir Book" charset="0"/>
                <a:cs typeface="Avenir Book" charset="0"/>
              </a:rPr>
              <a:t>twitter.com</a:t>
            </a:r>
            <a:r>
              <a:rPr lang="fr-FR" sz="1000" dirty="0">
                <a:solidFill>
                  <a:schemeClr val="tx1">
                    <a:lumMod val="65000"/>
                    <a:lumOff val="35000"/>
                  </a:schemeClr>
                </a:solidFill>
                <a:latin typeface="Avenir Book" charset="0"/>
                <a:ea typeface="Avenir Book" charset="0"/>
                <a:cs typeface="Avenir Book" charset="0"/>
              </a:rPr>
              <a:t>/moi</a:t>
            </a:r>
            <a:endParaRPr lang="fr-FR" sz="1000" dirty="0"/>
          </a:p>
        </p:txBody>
      </p:sp>
      <p:cxnSp>
        <p:nvCxnSpPr>
          <p:cNvPr id="21" name="Connecteur droit 20"/>
          <p:cNvCxnSpPr/>
          <p:nvPr/>
        </p:nvCxnSpPr>
        <p:spPr>
          <a:xfrm>
            <a:off x="2103120" y="7123176"/>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2103120" y="7421880"/>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2103120" y="7711993"/>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2103120" y="8001553"/>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2103120" y="8294161"/>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2893093" y="7057145"/>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p:nvSpPr>
        <p:spPr>
          <a:xfrm>
            <a:off x="2718408" y="7347169"/>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p:cNvSpPr/>
          <p:nvPr/>
        </p:nvSpPr>
        <p:spPr>
          <a:xfrm>
            <a:off x="2967716" y="7631381"/>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p:cNvSpPr/>
          <p:nvPr/>
        </p:nvSpPr>
        <p:spPr>
          <a:xfrm>
            <a:off x="2867654" y="7926930"/>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2867654" y="8205834"/>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2" name="Connecteur droit 31"/>
          <p:cNvCxnSpPr/>
          <p:nvPr/>
        </p:nvCxnSpPr>
        <p:spPr>
          <a:xfrm>
            <a:off x="5425378" y="8380912"/>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5425378" y="8679616"/>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5425378" y="8969729"/>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5425378" y="9259289"/>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5425378" y="9551897"/>
            <a:ext cx="107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6215351" y="8314881"/>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p:nvSpPr>
        <p:spPr>
          <a:xfrm>
            <a:off x="6040666" y="8604905"/>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p:nvSpPr>
        <p:spPr>
          <a:xfrm>
            <a:off x="6289974" y="8889117"/>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p:nvSpPr>
        <p:spPr>
          <a:xfrm>
            <a:off x="6189912" y="9184666"/>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p:nvSpPr>
        <p:spPr>
          <a:xfrm>
            <a:off x="6189912" y="9463570"/>
            <a:ext cx="149246" cy="149246"/>
          </a:xfrm>
          <a:prstGeom prst="ellipse">
            <a:avLst/>
          </a:prstGeom>
          <a:solidFill>
            <a:srgbClr val="F1613B"/>
          </a:solidFill>
          <a:ln>
            <a:solidFill>
              <a:srgbClr val="F16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2016177" y="8969729"/>
            <a:ext cx="1260050" cy="159281"/>
          </a:xfrm>
          <a:prstGeom prst="rect">
            <a:avLst/>
          </a:prstGeom>
          <a:solidFill>
            <a:srgbClr val="F16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p:cNvSpPr/>
          <p:nvPr/>
        </p:nvSpPr>
        <p:spPr>
          <a:xfrm>
            <a:off x="2016177" y="9254271"/>
            <a:ext cx="1260050" cy="159281"/>
          </a:xfrm>
          <a:prstGeom prst="rect">
            <a:avLst/>
          </a:prstGeom>
          <a:solidFill>
            <a:srgbClr val="F16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p:cNvSpPr/>
          <p:nvPr/>
        </p:nvSpPr>
        <p:spPr>
          <a:xfrm>
            <a:off x="2016177" y="9543767"/>
            <a:ext cx="1260050" cy="159281"/>
          </a:xfrm>
          <a:prstGeom prst="rect">
            <a:avLst/>
          </a:prstGeom>
          <a:solidFill>
            <a:srgbClr val="F16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2016177" y="8969728"/>
            <a:ext cx="1026162" cy="1592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2019311" y="9254271"/>
            <a:ext cx="873782" cy="1592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p:cNvSpPr/>
          <p:nvPr/>
        </p:nvSpPr>
        <p:spPr>
          <a:xfrm>
            <a:off x="2019310" y="9543766"/>
            <a:ext cx="1162801" cy="1592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8726905" y="7122695"/>
            <a:ext cx="184731" cy="369332"/>
          </a:xfrm>
          <a:prstGeom prst="rect">
            <a:avLst/>
          </a:prstGeom>
          <a:noFill/>
        </p:spPr>
        <p:txBody>
          <a:bodyPr wrap="none" rtlCol="0">
            <a:spAutoFit/>
          </a:bodyPr>
          <a:lstStyle/>
          <a:p>
            <a:endParaRPr lang="fr-FR" dirty="0"/>
          </a:p>
        </p:txBody>
      </p:sp>
      <p:sp>
        <p:nvSpPr>
          <p:cNvPr id="3" name="Rectangle 2">
            <a:extLst>
              <a:ext uri="{FF2B5EF4-FFF2-40B4-BE49-F238E27FC236}">
                <a16:creationId xmlns:a16="http://schemas.microsoft.com/office/drawing/2014/main" id="{CD2B7378-050F-3D01-7DF0-0F7E659A19D9}"/>
              </a:ext>
            </a:extLst>
          </p:cNvPr>
          <p:cNvSpPr/>
          <p:nvPr/>
        </p:nvSpPr>
        <p:spPr>
          <a:xfrm>
            <a:off x="3535743" y="1717221"/>
            <a:ext cx="3159016" cy="707886"/>
          </a:xfrm>
          <a:prstGeom prst="rect">
            <a:avLst/>
          </a:prstGeom>
        </p:spPr>
        <p:txBody>
          <a:bodyPr wrap="square">
            <a:spAutoFit/>
          </a:bodyPr>
          <a:lstStyle/>
          <a:p>
            <a:pPr defTabSz="685800">
              <a:defRPr/>
            </a:pPr>
            <a:r>
              <a:rPr lang="fr-FR" sz="1000" dirty="0">
                <a:solidFill>
                  <a:schemeClr val="tx1">
                    <a:lumMod val="65000"/>
                    <a:lumOff val="35000"/>
                  </a:schemeClr>
                </a:solidFill>
                <a:latin typeface="Avenir Book" charset="0"/>
                <a:ea typeface="Avenir Book" charset="0"/>
                <a:cs typeface="Avenir Book" charset="0"/>
              </a:rPr>
              <a:t>Décrivez en quelques lignes vos compétences clés pour le poste et vos objectifs de carrière. Vous pouvez les mettre en forme à l’aide de puces ou les laisser sous forme de texte plein. </a:t>
            </a:r>
          </a:p>
        </p:txBody>
      </p:sp>
      <p:sp>
        <p:nvSpPr>
          <p:cNvPr id="18" name="Rectangle 17">
            <a:extLst>
              <a:ext uri="{FF2B5EF4-FFF2-40B4-BE49-F238E27FC236}">
                <a16:creationId xmlns:a16="http://schemas.microsoft.com/office/drawing/2014/main" id="{C5E3AC38-BBA0-BFD2-72EE-36921F3AFC82}"/>
              </a:ext>
            </a:extLst>
          </p:cNvPr>
          <p:cNvSpPr/>
          <p:nvPr/>
        </p:nvSpPr>
        <p:spPr>
          <a:xfrm>
            <a:off x="3608149" y="3883327"/>
            <a:ext cx="3159016" cy="307777"/>
          </a:xfrm>
          <a:prstGeom prst="rect">
            <a:avLst/>
          </a:prstGeom>
        </p:spPr>
        <p:txBody>
          <a:bodyPr wrap="square">
            <a:spAutoFit/>
          </a:bodyPr>
          <a:lstStyle/>
          <a:p>
            <a:pPr defTabSz="457200">
              <a:buClr>
                <a:srgbClr val="00B050"/>
              </a:buClr>
              <a:buSzPct val="100000"/>
              <a:defRPr/>
            </a:pPr>
            <a:r>
              <a:rPr lang="fr-FR" sz="1400" b="1" dirty="0">
                <a:latin typeface="Avenir Book" charset="0"/>
                <a:ea typeface="Avenir Book" charset="0"/>
                <a:cs typeface="Avenir Book" charset="0"/>
              </a:rPr>
              <a:t>EXPERIENCE PROFESSIONNELLE</a:t>
            </a:r>
          </a:p>
        </p:txBody>
      </p:sp>
      <p:sp>
        <p:nvSpPr>
          <p:cNvPr id="20" name="Rectangle 19">
            <a:extLst>
              <a:ext uri="{FF2B5EF4-FFF2-40B4-BE49-F238E27FC236}">
                <a16:creationId xmlns:a16="http://schemas.microsoft.com/office/drawing/2014/main" id="{89EC9031-503C-2ED9-04D2-5D3D7B8951BB}"/>
              </a:ext>
            </a:extLst>
          </p:cNvPr>
          <p:cNvSpPr/>
          <p:nvPr/>
        </p:nvSpPr>
        <p:spPr>
          <a:xfrm>
            <a:off x="3570850" y="4130473"/>
            <a:ext cx="3196315" cy="1192634"/>
          </a:xfrm>
          <a:prstGeom prst="rect">
            <a:avLst/>
          </a:prstGeom>
        </p:spPr>
        <p:txBody>
          <a:bodyPr wrap="square">
            <a:spAutoFit/>
          </a:bodyPr>
          <a:lstStyle/>
          <a:p>
            <a:pPr>
              <a:lnSpc>
                <a:spcPct val="150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F1613B"/>
                </a:solidFill>
                <a:latin typeface="Avenir Book" charset="0"/>
                <a:ea typeface="Avenir Book" charset="0"/>
                <a:cs typeface="Avenir Book" charset="0"/>
              </a:rPr>
              <a:t>SOCIETE – VILLE</a:t>
            </a:r>
            <a:r>
              <a:rPr lang="fr-FR" sz="1100" dirty="0">
                <a:solidFill>
                  <a:srgbClr val="F1613B"/>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poste</a:t>
            </a:r>
          </a:p>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43" name="Rectangle 42">
            <a:extLst>
              <a:ext uri="{FF2B5EF4-FFF2-40B4-BE49-F238E27FC236}">
                <a16:creationId xmlns:a16="http://schemas.microsoft.com/office/drawing/2014/main" id="{B7B30255-DB82-BBF3-1783-8D965A1C1725}"/>
              </a:ext>
            </a:extLst>
          </p:cNvPr>
          <p:cNvSpPr/>
          <p:nvPr/>
        </p:nvSpPr>
        <p:spPr>
          <a:xfrm>
            <a:off x="3570849" y="5289916"/>
            <a:ext cx="3196315" cy="1192634"/>
          </a:xfrm>
          <a:prstGeom prst="rect">
            <a:avLst/>
          </a:prstGeom>
        </p:spPr>
        <p:txBody>
          <a:bodyPr wrap="square">
            <a:spAutoFit/>
          </a:bodyPr>
          <a:lstStyle/>
          <a:p>
            <a:pPr>
              <a:lnSpc>
                <a:spcPct val="150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F1613B"/>
                </a:solidFill>
                <a:latin typeface="Avenir Book" charset="0"/>
                <a:ea typeface="Avenir Book" charset="0"/>
                <a:cs typeface="Avenir Book" charset="0"/>
              </a:rPr>
              <a:t>SOCIETE – VILLE</a:t>
            </a:r>
            <a:r>
              <a:rPr lang="fr-FR" sz="1100" dirty="0">
                <a:solidFill>
                  <a:srgbClr val="F1613B"/>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poste</a:t>
            </a:r>
          </a:p>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44" name="Rectangle 43">
            <a:extLst>
              <a:ext uri="{FF2B5EF4-FFF2-40B4-BE49-F238E27FC236}">
                <a16:creationId xmlns:a16="http://schemas.microsoft.com/office/drawing/2014/main" id="{1D359044-A07C-46E7-8C7D-447DB0525AEE}"/>
              </a:ext>
            </a:extLst>
          </p:cNvPr>
          <p:cNvSpPr/>
          <p:nvPr/>
        </p:nvSpPr>
        <p:spPr>
          <a:xfrm>
            <a:off x="3584003" y="6452779"/>
            <a:ext cx="3196315" cy="1192634"/>
          </a:xfrm>
          <a:prstGeom prst="rect">
            <a:avLst/>
          </a:prstGeom>
        </p:spPr>
        <p:txBody>
          <a:bodyPr wrap="square">
            <a:spAutoFit/>
          </a:bodyPr>
          <a:lstStyle/>
          <a:p>
            <a:pPr>
              <a:lnSpc>
                <a:spcPct val="150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F1613B"/>
                </a:solidFill>
                <a:latin typeface="Avenir Book" charset="0"/>
                <a:ea typeface="Avenir Book" charset="0"/>
                <a:cs typeface="Avenir Book" charset="0"/>
              </a:rPr>
              <a:t>SOCIETE – VILLE</a:t>
            </a:r>
            <a:r>
              <a:rPr lang="fr-FR" sz="1100" dirty="0">
                <a:solidFill>
                  <a:srgbClr val="F1613B"/>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poste</a:t>
            </a:r>
          </a:p>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45" name="Rectangle 44">
            <a:extLst>
              <a:ext uri="{FF2B5EF4-FFF2-40B4-BE49-F238E27FC236}">
                <a16:creationId xmlns:a16="http://schemas.microsoft.com/office/drawing/2014/main" id="{BF21B7E3-5496-3922-BF4F-3B0C35D30F86}"/>
              </a:ext>
            </a:extLst>
          </p:cNvPr>
          <p:cNvSpPr/>
          <p:nvPr/>
        </p:nvSpPr>
        <p:spPr>
          <a:xfrm>
            <a:off x="213483" y="4179124"/>
            <a:ext cx="3196315" cy="811761"/>
          </a:xfrm>
          <a:prstGeom prst="rect">
            <a:avLst/>
          </a:prstGeom>
        </p:spPr>
        <p:txBody>
          <a:bodyPr wrap="square">
            <a:spAutoFit/>
          </a:bodyPr>
          <a:lstStyle/>
          <a:p>
            <a:pPr>
              <a:lnSpc>
                <a:spcPct val="125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F1613B"/>
                </a:solidFill>
                <a:latin typeface="Avenir Book" charset="0"/>
                <a:ea typeface="Avenir Book" charset="0"/>
                <a:cs typeface="Avenir Book" charset="0"/>
              </a:rPr>
              <a:t>UNIVERSITE</a:t>
            </a:r>
            <a:r>
              <a:rPr lang="fr-FR" sz="1100" dirty="0">
                <a:solidFill>
                  <a:srgbClr val="F1613B"/>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diplôme</a:t>
            </a: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p:txBody>
      </p:sp>
      <p:sp>
        <p:nvSpPr>
          <p:cNvPr id="47" name="Rectangle 46">
            <a:extLst>
              <a:ext uri="{FF2B5EF4-FFF2-40B4-BE49-F238E27FC236}">
                <a16:creationId xmlns:a16="http://schemas.microsoft.com/office/drawing/2014/main" id="{F40310C8-B3E2-7BE6-2D4C-8269A12682A9}"/>
              </a:ext>
            </a:extLst>
          </p:cNvPr>
          <p:cNvSpPr/>
          <p:nvPr/>
        </p:nvSpPr>
        <p:spPr>
          <a:xfrm>
            <a:off x="224567" y="3883327"/>
            <a:ext cx="3159016" cy="307777"/>
          </a:xfrm>
          <a:prstGeom prst="rect">
            <a:avLst/>
          </a:prstGeom>
        </p:spPr>
        <p:txBody>
          <a:bodyPr wrap="square">
            <a:spAutoFit/>
          </a:bodyPr>
          <a:lstStyle/>
          <a:p>
            <a:pPr defTabSz="457200">
              <a:buClr>
                <a:srgbClr val="00B050"/>
              </a:buClr>
              <a:buSzPct val="100000"/>
              <a:defRPr/>
            </a:pPr>
            <a:r>
              <a:rPr lang="fr-FR" sz="1400" b="1" dirty="0">
                <a:latin typeface="Avenir Book" charset="0"/>
                <a:ea typeface="Avenir Book" charset="0"/>
                <a:cs typeface="Avenir Book" charset="0"/>
              </a:rPr>
              <a:t>FORMATION</a:t>
            </a:r>
          </a:p>
        </p:txBody>
      </p:sp>
      <p:sp>
        <p:nvSpPr>
          <p:cNvPr id="48" name="Rectangle 47">
            <a:extLst>
              <a:ext uri="{FF2B5EF4-FFF2-40B4-BE49-F238E27FC236}">
                <a16:creationId xmlns:a16="http://schemas.microsoft.com/office/drawing/2014/main" id="{61287767-B08E-81A6-C807-33DCD36D3621}"/>
              </a:ext>
            </a:extLst>
          </p:cNvPr>
          <p:cNvSpPr/>
          <p:nvPr/>
        </p:nvSpPr>
        <p:spPr>
          <a:xfrm>
            <a:off x="200329" y="5008264"/>
            <a:ext cx="3196315" cy="811761"/>
          </a:xfrm>
          <a:prstGeom prst="rect">
            <a:avLst/>
          </a:prstGeom>
        </p:spPr>
        <p:txBody>
          <a:bodyPr wrap="square">
            <a:spAutoFit/>
          </a:bodyPr>
          <a:lstStyle/>
          <a:p>
            <a:pPr>
              <a:lnSpc>
                <a:spcPct val="125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F1613B"/>
                </a:solidFill>
                <a:latin typeface="Avenir Book" charset="0"/>
                <a:ea typeface="Avenir Book" charset="0"/>
                <a:cs typeface="Avenir Book" charset="0"/>
              </a:rPr>
              <a:t>UNIVERSITE</a:t>
            </a:r>
            <a:r>
              <a:rPr lang="fr-FR" sz="1100" dirty="0">
                <a:solidFill>
                  <a:srgbClr val="F1613B"/>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diplôme</a:t>
            </a: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p:txBody>
      </p:sp>
      <p:sp>
        <p:nvSpPr>
          <p:cNvPr id="49" name="Rectangle 48">
            <a:extLst>
              <a:ext uri="{FF2B5EF4-FFF2-40B4-BE49-F238E27FC236}">
                <a16:creationId xmlns:a16="http://schemas.microsoft.com/office/drawing/2014/main" id="{C663BEC8-0DEB-DCBD-6F89-1DEA6330155E}"/>
              </a:ext>
            </a:extLst>
          </p:cNvPr>
          <p:cNvSpPr/>
          <p:nvPr/>
        </p:nvSpPr>
        <p:spPr>
          <a:xfrm>
            <a:off x="200329" y="5777126"/>
            <a:ext cx="3196315" cy="811761"/>
          </a:xfrm>
          <a:prstGeom prst="rect">
            <a:avLst/>
          </a:prstGeom>
        </p:spPr>
        <p:txBody>
          <a:bodyPr wrap="square">
            <a:spAutoFit/>
          </a:bodyPr>
          <a:lstStyle/>
          <a:p>
            <a:pPr>
              <a:lnSpc>
                <a:spcPct val="125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F1613B"/>
                </a:solidFill>
                <a:latin typeface="Avenir Book" charset="0"/>
                <a:ea typeface="Avenir Book" charset="0"/>
                <a:cs typeface="Avenir Book" charset="0"/>
              </a:rPr>
              <a:t>UNIVERSITE</a:t>
            </a:r>
            <a:r>
              <a:rPr lang="fr-FR" sz="1100" dirty="0">
                <a:solidFill>
                  <a:srgbClr val="F1613B"/>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diplôme</a:t>
            </a: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p:txBody>
      </p:sp>
      <p:sp>
        <p:nvSpPr>
          <p:cNvPr id="50" name="Rectangle 49">
            <a:extLst>
              <a:ext uri="{FF2B5EF4-FFF2-40B4-BE49-F238E27FC236}">
                <a16:creationId xmlns:a16="http://schemas.microsoft.com/office/drawing/2014/main" id="{E631C654-940B-DF05-751F-F2AA993EC7D0}"/>
              </a:ext>
            </a:extLst>
          </p:cNvPr>
          <p:cNvSpPr/>
          <p:nvPr/>
        </p:nvSpPr>
        <p:spPr>
          <a:xfrm>
            <a:off x="148253" y="6676216"/>
            <a:ext cx="3159016" cy="307777"/>
          </a:xfrm>
          <a:prstGeom prst="rect">
            <a:avLst/>
          </a:prstGeom>
        </p:spPr>
        <p:txBody>
          <a:bodyPr wrap="square">
            <a:spAutoFit/>
          </a:bodyPr>
          <a:lstStyle/>
          <a:p>
            <a:pPr defTabSz="685800">
              <a:defRPr/>
            </a:pPr>
            <a:r>
              <a:rPr lang="fr-FR" sz="1400" b="1" dirty="0">
                <a:latin typeface="Avenir Book" charset="0"/>
                <a:ea typeface="Avenir Book" charset="0"/>
                <a:cs typeface="Avenir Book" charset="0"/>
              </a:rPr>
              <a:t>COMPETENCES PRO.</a:t>
            </a:r>
          </a:p>
        </p:txBody>
      </p:sp>
      <p:sp>
        <p:nvSpPr>
          <p:cNvPr id="51" name="Rectangle 50">
            <a:extLst>
              <a:ext uri="{FF2B5EF4-FFF2-40B4-BE49-F238E27FC236}">
                <a16:creationId xmlns:a16="http://schemas.microsoft.com/office/drawing/2014/main" id="{AE0393B7-D1DC-5252-0DCF-E1ADCDC084C3}"/>
              </a:ext>
            </a:extLst>
          </p:cNvPr>
          <p:cNvSpPr/>
          <p:nvPr/>
        </p:nvSpPr>
        <p:spPr>
          <a:xfrm>
            <a:off x="129603" y="7006874"/>
            <a:ext cx="3196315" cy="1451679"/>
          </a:xfrm>
          <a:prstGeom prst="rect">
            <a:avLst/>
          </a:prstGeom>
        </p:spPr>
        <p:txBody>
          <a:bodyPr wrap="square">
            <a:spAutoFit/>
          </a:bodyPr>
          <a:lstStyle/>
          <a:p>
            <a:pPr fontAlgn="t">
              <a:spcAft>
                <a:spcPts val="900"/>
              </a:spcAft>
            </a:pPr>
            <a:r>
              <a:rPr lang="fr-FR" sz="1100" dirty="0">
                <a:solidFill>
                  <a:schemeClr val="tx1">
                    <a:lumMod val="50000"/>
                    <a:lumOff val="50000"/>
                  </a:schemeClr>
                </a:solidFill>
              </a:rPr>
              <a:t>Web développement</a:t>
            </a:r>
          </a:p>
          <a:p>
            <a:pPr fontAlgn="t">
              <a:spcAft>
                <a:spcPts val="900"/>
              </a:spcAft>
            </a:pPr>
            <a:r>
              <a:rPr lang="fr-FR" sz="1100" dirty="0">
                <a:solidFill>
                  <a:schemeClr val="tx1">
                    <a:lumMod val="50000"/>
                    <a:lumOff val="50000"/>
                  </a:schemeClr>
                </a:solidFill>
              </a:rPr>
              <a:t>Logiciel de gestion</a:t>
            </a:r>
          </a:p>
          <a:p>
            <a:pPr fontAlgn="t">
              <a:spcAft>
                <a:spcPts val="900"/>
              </a:spcAft>
            </a:pPr>
            <a:r>
              <a:rPr lang="fr-FR" sz="1100" dirty="0">
                <a:solidFill>
                  <a:schemeClr val="tx1">
                    <a:lumMod val="50000"/>
                    <a:lumOff val="50000"/>
                  </a:schemeClr>
                </a:solidFill>
              </a:rPr>
              <a:t>Microsoft Office</a:t>
            </a:r>
          </a:p>
          <a:p>
            <a:pPr fontAlgn="t">
              <a:spcAft>
                <a:spcPts val="900"/>
              </a:spcAft>
            </a:pPr>
            <a:r>
              <a:rPr lang="fr-FR" sz="1100" dirty="0">
                <a:solidFill>
                  <a:schemeClr val="tx1">
                    <a:lumMod val="50000"/>
                    <a:lumOff val="50000"/>
                  </a:schemeClr>
                </a:solidFill>
              </a:rPr>
              <a:t>Windows / </a:t>
            </a:r>
            <a:r>
              <a:rPr lang="fr-FR" sz="1100" dirty="0" err="1">
                <a:solidFill>
                  <a:schemeClr val="tx1">
                    <a:lumMod val="50000"/>
                    <a:lumOff val="50000"/>
                  </a:schemeClr>
                </a:solidFill>
              </a:rPr>
              <a:t>MAcOS</a:t>
            </a:r>
            <a:endParaRPr lang="fr-FR" sz="1100" dirty="0">
              <a:solidFill>
                <a:schemeClr val="tx1">
                  <a:lumMod val="50000"/>
                  <a:lumOff val="50000"/>
                </a:schemeClr>
              </a:solidFill>
            </a:endParaRPr>
          </a:p>
          <a:p>
            <a:pPr fontAlgn="t">
              <a:spcAft>
                <a:spcPts val="900"/>
              </a:spcAft>
            </a:pPr>
            <a:r>
              <a:rPr lang="fr-FR" sz="1100" dirty="0">
                <a:solidFill>
                  <a:schemeClr val="tx1">
                    <a:lumMod val="50000"/>
                    <a:lumOff val="50000"/>
                  </a:schemeClr>
                </a:solidFill>
              </a:rPr>
              <a:t>Google </a:t>
            </a:r>
            <a:r>
              <a:rPr lang="fr-FR" sz="1100" dirty="0" err="1">
                <a:solidFill>
                  <a:schemeClr val="tx1">
                    <a:lumMod val="50000"/>
                    <a:lumOff val="50000"/>
                  </a:schemeClr>
                </a:solidFill>
              </a:rPr>
              <a:t>Adwords</a:t>
            </a:r>
            <a:endParaRPr lang="fr-FR" sz="1100" dirty="0">
              <a:solidFill>
                <a:schemeClr val="tx1">
                  <a:lumMod val="50000"/>
                  <a:lumOff val="50000"/>
                </a:schemeClr>
              </a:solidFill>
            </a:endParaRPr>
          </a:p>
        </p:txBody>
      </p:sp>
      <p:sp>
        <p:nvSpPr>
          <p:cNvPr id="52" name="Rectangle 51">
            <a:extLst>
              <a:ext uri="{FF2B5EF4-FFF2-40B4-BE49-F238E27FC236}">
                <a16:creationId xmlns:a16="http://schemas.microsoft.com/office/drawing/2014/main" id="{9BEAAB67-6AB1-D039-B805-04A3C0C1B261}"/>
              </a:ext>
            </a:extLst>
          </p:cNvPr>
          <p:cNvSpPr/>
          <p:nvPr/>
        </p:nvSpPr>
        <p:spPr>
          <a:xfrm>
            <a:off x="3551176" y="7902354"/>
            <a:ext cx="2260688" cy="307777"/>
          </a:xfrm>
          <a:prstGeom prst="rect">
            <a:avLst/>
          </a:prstGeom>
        </p:spPr>
        <p:txBody>
          <a:bodyPr wrap="square">
            <a:spAutoFit/>
          </a:bodyPr>
          <a:lstStyle/>
          <a:p>
            <a:pPr defTabSz="685800">
              <a:defRPr/>
            </a:pPr>
            <a:r>
              <a:rPr lang="fr-FR" sz="1400" b="1" dirty="0">
                <a:latin typeface="Avenir Book" charset="0"/>
                <a:ea typeface="Avenir Book" charset="0"/>
                <a:cs typeface="Avenir Book" charset="0"/>
              </a:rPr>
              <a:t>PERSONNALITE</a:t>
            </a:r>
          </a:p>
        </p:txBody>
      </p:sp>
      <p:sp>
        <p:nvSpPr>
          <p:cNvPr id="59" name="Rectangle 58">
            <a:extLst>
              <a:ext uri="{FF2B5EF4-FFF2-40B4-BE49-F238E27FC236}">
                <a16:creationId xmlns:a16="http://schemas.microsoft.com/office/drawing/2014/main" id="{57D0691A-B819-EAB2-253B-96639FAABE6A}"/>
              </a:ext>
            </a:extLst>
          </p:cNvPr>
          <p:cNvSpPr/>
          <p:nvPr/>
        </p:nvSpPr>
        <p:spPr>
          <a:xfrm>
            <a:off x="3539401" y="8263548"/>
            <a:ext cx="3196315" cy="1400383"/>
          </a:xfrm>
          <a:prstGeom prst="rect">
            <a:avLst/>
          </a:prstGeom>
        </p:spPr>
        <p:txBody>
          <a:bodyPr wrap="square">
            <a:spAutoFit/>
          </a:bodyPr>
          <a:lstStyle/>
          <a:p>
            <a:pPr fontAlgn="t">
              <a:spcAft>
                <a:spcPts val="900"/>
              </a:spcAft>
            </a:pPr>
            <a:r>
              <a:rPr lang="fr-FR" sz="1100" dirty="0">
                <a:solidFill>
                  <a:schemeClr val="tx1">
                    <a:lumMod val="50000"/>
                    <a:lumOff val="50000"/>
                  </a:schemeClr>
                </a:solidFill>
                <a:latin typeface="Avenir Book" panose="02000503020000020003" pitchFamily="2" charset="0"/>
              </a:rPr>
              <a:t>Curiosité</a:t>
            </a:r>
          </a:p>
          <a:p>
            <a:pPr fontAlgn="t">
              <a:spcAft>
                <a:spcPts val="900"/>
              </a:spcAft>
            </a:pPr>
            <a:r>
              <a:rPr lang="fr-FR" sz="1100" dirty="0">
                <a:solidFill>
                  <a:schemeClr val="tx1">
                    <a:lumMod val="50000"/>
                    <a:lumOff val="50000"/>
                  </a:schemeClr>
                </a:solidFill>
                <a:latin typeface="Avenir Book" panose="02000503020000020003" pitchFamily="2" charset="0"/>
              </a:rPr>
              <a:t>Leader </a:t>
            </a:r>
            <a:r>
              <a:rPr lang="fr-FR" sz="1100" dirty="0" err="1">
                <a:solidFill>
                  <a:schemeClr val="tx1">
                    <a:lumMod val="50000"/>
                    <a:lumOff val="50000"/>
                  </a:schemeClr>
                </a:solidFill>
                <a:latin typeface="Avenir Book" panose="02000503020000020003" pitchFamily="2" charset="0"/>
              </a:rPr>
              <a:t>Ship</a:t>
            </a:r>
            <a:endParaRPr lang="fr-FR" sz="1100" dirty="0">
              <a:solidFill>
                <a:schemeClr val="tx1">
                  <a:lumMod val="50000"/>
                  <a:lumOff val="50000"/>
                </a:schemeClr>
              </a:solidFill>
              <a:latin typeface="Avenir Book" panose="02000503020000020003" pitchFamily="2" charset="0"/>
            </a:endParaRPr>
          </a:p>
          <a:p>
            <a:pPr fontAlgn="t">
              <a:spcAft>
                <a:spcPts val="900"/>
              </a:spcAft>
            </a:pPr>
            <a:r>
              <a:rPr lang="fr-FR" sz="1100" dirty="0">
                <a:solidFill>
                  <a:schemeClr val="tx1">
                    <a:lumMod val="50000"/>
                    <a:lumOff val="50000"/>
                  </a:schemeClr>
                </a:solidFill>
                <a:latin typeface="Avenir Book" panose="02000503020000020003" pitchFamily="2" charset="0"/>
              </a:rPr>
              <a:t>Ponctuel</a:t>
            </a:r>
          </a:p>
          <a:p>
            <a:pPr fontAlgn="t">
              <a:spcAft>
                <a:spcPts val="900"/>
              </a:spcAft>
            </a:pPr>
            <a:r>
              <a:rPr lang="fr-FR" sz="1100" dirty="0">
                <a:solidFill>
                  <a:schemeClr val="tx1">
                    <a:lumMod val="50000"/>
                    <a:lumOff val="50000"/>
                  </a:schemeClr>
                </a:solidFill>
                <a:latin typeface="Avenir Book" panose="02000503020000020003" pitchFamily="2" charset="0"/>
              </a:rPr>
              <a:t>Créatif</a:t>
            </a:r>
          </a:p>
          <a:p>
            <a:pPr fontAlgn="t">
              <a:spcAft>
                <a:spcPts val="900"/>
              </a:spcAft>
            </a:pPr>
            <a:r>
              <a:rPr lang="fr-FR" sz="1100" dirty="0">
                <a:solidFill>
                  <a:schemeClr val="tx1">
                    <a:lumMod val="50000"/>
                    <a:lumOff val="50000"/>
                  </a:schemeClr>
                </a:solidFill>
                <a:latin typeface="Avenir Book" panose="02000503020000020003" pitchFamily="2" charset="0"/>
              </a:rPr>
              <a:t>Pédagogue</a:t>
            </a:r>
          </a:p>
        </p:txBody>
      </p:sp>
      <p:sp>
        <p:nvSpPr>
          <p:cNvPr id="60" name="Rectangle 59">
            <a:extLst>
              <a:ext uri="{FF2B5EF4-FFF2-40B4-BE49-F238E27FC236}">
                <a16:creationId xmlns:a16="http://schemas.microsoft.com/office/drawing/2014/main" id="{B1005FC6-8C16-F1CB-C79B-D9F25CD6B0D2}"/>
              </a:ext>
            </a:extLst>
          </p:cNvPr>
          <p:cNvSpPr/>
          <p:nvPr/>
        </p:nvSpPr>
        <p:spPr>
          <a:xfrm>
            <a:off x="28081" y="8612887"/>
            <a:ext cx="2260688" cy="307777"/>
          </a:xfrm>
          <a:prstGeom prst="rect">
            <a:avLst/>
          </a:prstGeom>
        </p:spPr>
        <p:txBody>
          <a:bodyPr wrap="square">
            <a:spAutoFit/>
          </a:bodyPr>
          <a:lstStyle/>
          <a:p>
            <a:pPr defTabSz="685800">
              <a:defRPr/>
            </a:pPr>
            <a:r>
              <a:rPr lang="fr-FR" sz="1400" b="1" dirty="0">
                <a:latin typeface="Avenir Book" charset="0"/>
                <a:ea typeface="Avenir Book" charset="0"/>
                <a:cs typeface="Avenir Book" charset="0"/>
              </a:rPr>
              <a:t>LANGUES</a:t>
            </a:r>
          </a:p>
        </p:txBody>
      </p:sp>
      <p:sp>
        <p:nvSpPr>
          <p:cNvPr id="61" name="Rectangle 60">
            <a:extLst>
              <a:ext uri="{FF2B5EF4-FFF2-40B4-BE49-F238E27FC236}">
                <a16:creationId xmlns:a16="http://schemas.microsoft.com/office/drawing/2014/main" id="{5307044A-F511-8377-71FF-A9E25261893A}"/>
              </a:ext>
            </a:extLst>
          </p:cNvPr>
          <p:cNvSpPr/>
          <p:nvPr/>
        </p:nvSpPr>
        <p:spPr>
          <a:xfrm>
            <a:off x="46590" y="8906624"/>
            <a:ext cx="1735699" cy="830997"/>
          </a:xfrm>
          <a:prstGeom prst="rect">
            <a:avLst/>
          </a:prstGeom>
        </p:spPr>
        <p:txBody>
          <a:bodyPr wrap="square">
            <a:spAutoFit/>
          </a:bodyPr>
          <a:lstStyle/>
          <a:p>
            <a:pPr fontAlgn="t">
              <a:spcAft>
                <a:spcPts val="900"/>
              </a:spcAft>
            </a:pPr>
            <a:r>
              <a:rPr lang="fr-FR" sz="1100" dirty="0">
                <a:solidFill>
                  <a:schemeClr val="tx1">
                    <a:lumMod val="50000"/>
                    <a:lumOff val="50000"/>
                  </a:schemeClr>
                </a:solidFill>
                <a:latin typeface="Avenir Book" panose="02000503020000020003" pitchFamily="2" charset="0"/>
              </a:rPr>
              <a:t>Anglais</a:t>
            </a:r>
          </a:p>
          <a:p>
            <a:pPr fontAlgn="t">
              <a:spcAft>
                <a:spcPts val="900"/>
              </a:spcAft>
            </a:pPr>
            <a:r>
              <a:rPr lang="fr-FR" sz="1100" dirty="0">
                <a:solidFill>
                  <a:schemeClr val="tx1">
                    <a:lumMod val="50000"/>
                    <a:lumOff val="50000"/>
                  </a:schemeClr>
                </a:solidFill>
                <a:latin typeface="Avenir Book" panose="02000503020000020003" pitchFamily="2" charset="0"/>
              </a:rPr>
              <a:t>Allemand</a:t>
            </a:r>
          </a:p>
          <a:p>
            <a:pPr fontAlgn="t">
              <a:spcAft>
                <a:spcPts val="900"/>
              </a:spcAft>
            </a:pPr>
            <a:r>
              <a:rPr lang="fr-FR" sz="1100" dirty="0">
                <a:solidFill>
                  <a:schemeClr val="tx1">
                    <a:lumMod val="50000"/>
                    <a:lumOff val="50000"/>
                  </a:schemeClr>
                </a:solidFill>
                <a:latin typeface="Avenir Book" panose="02000503020000020003" pitchFamily="2" charset="0"/>
              </a:rPr>
              <a:t>Italien</a:t>
            </a:r>
          </a:p>
        </p:txBody>
      </p:sp>
    </p:spTree>
    <p:extLst>
      <p:ext uri="{BB962C8B-B14F-4D97-AF65-F5344CB8AC3E}">
        <p14:creationId xmlns:p14="http://schemas.microsoft.com/office/powerpoint/2010/main" val="187525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1905"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905" dirty="0">
                <a:solidFill>
                  <a:schemeClr val="tx1">
                    <a:lumMod val="50000"/>
                    <a:lumOff val="50000"/>
                  </a:schemeClr>
                </a:solidFill>
              </a:rPr>
            </a:br>
            <a:r>
              <a:rPr lang="fr-FR" sz="1905" dirty="0" err="1">
                <a:solidFill>
                  <a:schemeClr val="tx1">
                    <a:lumMod val="50000"/>
                    <a:lumOff val="50000"/>
                  </a:schemeClr>
                </a:solidFill>
              </a:rPr>
              <a:t>Disclaimer</a:t>
            </a:r>
            <a:r>
              <a:rPr lang="fr-FR" sz="1905"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305077391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598</Words>
  <Application>Microsoft Macintosh PowerPoint</Application>
  <PresentationFormat>Format A4 (210 x 297 mm)</PresentationFormat>
  <Paragraphs>78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Avenir Book</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18</cp:revision>
  <dcterms:created xsi:type="dcterms:W3CDTF">2016-07-29T15:12:11Z</dcterms:created>
  <dcterms:modified xsi:type="dcterms:W3CDTF">2022-07-28T10:59:19Z</dcterms:modified>
</cp:coreProperties>
</file>