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</p:sldIdLst>
  <p:sldSz cx="6858000" cy="9906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968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558"/>
  </p:normalViewPr>
  <p:slideViewPr>
    <p:cSldViewPr>
      <p:cViewPr varScale="1">
        <p:scale>
          <a:sx n="80" d="100"/>
          <a:sy n="80" d="100"/>
        </p:scale>
        <p:origin x="3576" y="208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EDA16-9796-44D6-9F80-3A59AB6576B1}" type="datetimeFigureOut">
              <a:rPr lang="en-US" smtClean="0"/>
              <a:t>7/28/22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4CDBE-EA1A-460F-AB49-42825B11BC6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6273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EDA16-9796-44D6-9F80-3A59AB6576B1}" type="datetimeFigureOut">
              <a:rPr lang="en-US" smtClean="0"/>
              <a:t>7/28/22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4CDBE-EA1A-460F-AB49-42825B11BC6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0120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573264"/>
            <a:ext cx="3357563" cy="1220822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EDA16-9796-44D6-9F80-3A59AB6576B1}" type="datetimeFigureOut">
              <a:rPr lang="en-US" smtClean="0"/>
              <a:t>7/28/22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4CDBE-EA1A-460F-AB49-42825B11BC6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0872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EDA16-9796-44D6-9F80-3A59AB6576B1}" type="datetimeFigureOut">
              <a:rPr lang="en-US" smtClean="0"/>
              <a:t>7/28/22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4CDBE-EA1A-460F-AB49-42825B11BC6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7907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EDA16-9796-44D6-9F80-3A59AB6576B1}" type="datetimeFigureOut">
              <a:rPr lang="en-US" smtClean="0"/>
              <a:t>7/28/22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4CDBE-EA1A-460F-AB49-42825B11BC6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2287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EDA16-9796-44D6-9F80-3A59AB6576B1}" type="datetimeFigureOut">
              <a:rPr lang="en-US" smtClean="0"/>
              <a:t>7/28/22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4CDBE-EA1A-460F-AB49-42825B11BC6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8067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EDA16-9796-44D6-9F80-3A59AB6576B1}" type="datetimeFigureOut">
              <a:rPr lang="en-US" smtClean="0"/>
              <a:t>7/28/22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4CDBE-EA1A-460F-AB49-42825B11BC6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5270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EDA16-9796-44D6-9F80-3A59AB6576B1}" type="datetimeFigureOut">
              <a:rPr lang="en-US" smtClean="0"/>
              <a:t>7/28/22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4CDBE-EA1A-460F-AB49-42825B11BC6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6720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EDA16-9796-44D6-9F80-3A59AB6576B1}" type="datetimeFigureOut">
              <a:rPr lang="en-US" smtClean="0"/>
              <a:t>7/28/22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4CDBE-EA1A-460F-AB49-42825B11BC6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7821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EDA16-9796-44D6-9F80-3A59AB6576B1}" type="datetimeFigureOut">
              <a:rPr lang="en-US" smtClean="0"/>
              <a:t>7/28/22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4CDBE-EA1A-460F-AB49-42825B11BC6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8254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EDA16-9796-44D6-9F80-3A59AB6576B1}" type="datetimeFigureOut">
              <a:rPr lang="en-US" smtClean="0"/>
              <a:t>7/28/22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4CDBE-EA1A-460F-AB49-42825B11BC6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6522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EEDA16-9796-44D6-9F80-3A59AB6576B1}" type="datetimeFigureOut">
              <a:rPr lang="en-US" smtClean="0"/>
              <a:t>7/28/22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84CDBE-EA1A-460F-AB49-42825B11BC6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149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creeruncv.com/lettre-de-motivation/?utm_source=Document&amp;utm_medium=Link&amp;utm_campaign=Doc_CV_PTT" TargetMode="External"/><Relationship Id="rId3" Type="http://schemas.openxmlformats.org/officeDocument/2006/relationships/hyperlink" Target="https://www.creeruncv.com/conseils/lexperience-profesionnelle-sur-le-cv/?utm_source=Document&amp;utm_medium=Link&amp;utm_campaign=Doc_CV_PTT" TargetMode="External"/><Relationship Id="rId7" Type="http://schemas.openxmlformats.org/officeDocument/2006/relationships/hyperlink" Target="https://www.creeruncv.com/conseils/recrutement/?utm_source=Document&amp;utm_medium=Link&amp;utm_campaign=Doc_CV_PTT" TargetMode="External"/><Relationship Id="rId2" Type="http://schemas.openxmlformats.org/officeDocument/2006/relationships/hyperlink" Target="https://www.creeruncv.com/conseils/le-titre-du-cv/?utm_source=Document&amp;utm_medium=Link&amp;utm_campaign=Doc_CV_PT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creeruncv.com/conseils/icones-pour-cv/?utm_source=Document&amp;utm_medium=Link&amp;utm_campaign=Doc_CV_PTT" TargetMode="External"/><Relationship Id="rId11" Type="http://schemas.openxmlformats.org/officeDocument/2006/relationships/hyperlink" Target="https://www.creeruncv.com/conseils/lettre-de-motivation/?utm_source=Document&amp;utm_medium=Link&amp;utm_campaign=Doc_CV_PTT" TargetMode="External"/><Relationship Id="rId5" Type="http://schemas.openxmlformats.org/officeDocument/2006/relationships/hyperlink" Target="https://www.creeruncv.com/conseils/faire-un-cv-conseils-pratiques/?utm_source=Document&amp;utm_medium=Link&amp;utm_campaign=Doc_CV_PTT" TargetMode="External"/><Relationship Id="rId10" Type="http://schemas.openxmlformats.org/officeDocument/2006/relationships/hyperlink" Target="https://www.creeruncv.com/modele-de-lettre/?utm_source=Document&amp;utm_medium=Link&amp;utm_campaign=Doc_CV_PTT" TargetMode="External"/><Relationship Id="rId4" Type="http://schemas.openxmlformats.org/officeDocument/2006/relationships/hyperlink" Target="https://www.creeruncv.com/conseils/laccroche-du-cv/?utm_source=Document&amp;utm_medium=Link&amp;utm_campaign=Doc_CV_PTT" TargetMode="External"/><Relationship Id="rId9" Type="http://schemas.openxmlformats.org/officeDocument/2006/relationships/hyperlink" Target="https://www.creeruncv.com/modele-de-lettr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00250" y="285750"/>
            <a:ext cx="2286000" cy="1200329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Vincent Doe</a:t>
            </a:r>
            <a:br>
              <a:rPr lang="en-US" dirty="0"/>
            </a:br>
            <a:r>
              <a:rPr lang="en-US" sz="1200" b="1" dirty="0" err="1">
                <a:solidFill>
                  <a:schemeClr val="bg1">
                    <a:lumMod val="50000"/>
                  </a:schemeClr>
                </a:solidFill>
              </a:rPr>
              <a:t>Titre</a:t>
            </a:r>
            <a:r>
              <a:rPr lang="en-US" sz="1200" b="1" dirty="0">
                <a:solidFill>
                  <a:schemeClr val="bg1">
                    <a:lumMod val="50000"/>
                  </a:schemeClr>
                </a:solidFill>
              </a:rPr>
              <a:t> du poste recherché</a:t>
            </a:r>
            <a:endParaRPr lang="en-US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6250" y="2071688"/>
            <a:ext cx="2905720" cy="1114425"/>
          </a:xfrm>
        </p:spPr>
        <p:txBody>
          <a:bodyPr>
            <a:normAutofit fontScale="25000" lnSpcReduction="20000"/>
          </a:bodyPr>
          <a:lstStyle/>
          <a:p>
            <a:pPr algn="ctr"/>
            <a:r>
              <a:rPr lang="en-US" sz="6400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Objectif</a:t>
            </a:r>
            <a:endParaRPr lang="en-US" sz="64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algn="ctr"/>
            <a:endParaRPr lang="en-US" sz="4800" dirty="0"/>
          </a:p>
          <a:p>
            <a:pPr algn="ctr" defTabSz="685800">
              <a:defRPr/>
            </a:pPr>
            <a:r>
              <a:rPr lang="fr-FR" sz="4800" b="0" dirty="0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Décrivez en quelques lignes vos compétences clés pour le poste et vos objectifs de carrière. Vous pouvez les mettre en forme à l’aide de puces ou les laisser sous forme de texte plein. 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1905000"/>
            <a:ext cx="3031331" cy="1371600"/>
          </a:xfrm>
        </p:spPr>
        <p:txBody>
          <a:bodyPr>
            <a:normAutofit/>
          </a:bodyPr>
          <a:lstStyle/>
          <a:p>
            <a:pPr algn="ctr"/>
            <a:r>
              <a:rPr lang="en-US" sz="1600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Hobies</a:t>
            </a:r>
            <a:endParaRPr lang="en-US" sz="16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algn="ctr"/>
            <a:endParaRPr lang="en-US" sz="700" dirty="0">
              <a:solidFill>
                <a:schemeClr val="bg1">
                  <a:lumMod val="65000"/>
                </a:schemeClr>
              </a:solidFill>
            </a:endParaRPr>
          </a:p>
          <a:p>
            <a:pPr algn="ctr"/>
            <a:r>
              <a:rPr lang="en-US" sz="1200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cs typeface="Calibri"/>
              </a:rPr>
              <a:t>Football </a:t>
            </a:r>
            <a:r>
              <a:rPr lang="en-US" sz="1200" b="0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cs typeface="Calibri"/>
              </a:rPr>
              <a:t>(club)</a:t>
            </a:r>
          </a:p>
          <a:p>
            <a:pPr algn="ctr"/>
            <a:r>
              <a:rPr lang="en-US" sz="1200" dirty="0" err="1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cs typeface="Calibri"/>
              </a:rPr>
              <a:t>Cinéma</a:t>
            </a:r>
            <a:r>
              <a:rPr lang="en-US" sz="1200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cs typeface="Calibri"/>
              </a:rPr>
              <a:t> des </a:t>
            </a:r>
            <a:r>
              <a:rPr lang="en-US" sz="1200" dirty="0" err="1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cs typeface="Calibri"/>
              </a:rPr>
              <a:t>années</a:t>
            </a:r>
            <a:r>
              <a:rPr lang="en-US" sz="1200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cs typeface="Calibri"/>
              </a:rPr>
              <a:t> 60</a:t>
            </a:r>
            <a:endParaRPr lang="en-US" sz="1200" b="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  <a:cs typeface="Calibri"/>
            </a:endParaRPr>
          </a:p>
          <a:p>
            <a:pPr algn="ctr"/>
            <a:r>
              <a:rPr lang="en-US" sz="1200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cs typeface="Calibri"/>
              </a:rPr>
              <a:t>Lecture / Romans </a:t>
            </a:r>
            <a:r>
              <a:rPr lang="en-US" sz="1200" dirty="0" err="1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cs typeface="Calibri"/>
              </a:rPr>
              <a:t>historiques</a:t>
            </a:r>
            <a:endParaRPr lang="en-US" sz="1200" b="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  <a:cs typeface="Calibri"/>
            </a:endParaRPr>
          </a:p>
          <a:p>
            <a:pPr algn="ctr"/>
            <a:r>
              <a:rPr lang="en-US" sz="1200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cs typeface="Calibri"/>
              </a:rPr>
              <a:t>New Tech / Actus Geek</a:t>
            </a:r>
            <a:endParaRPr lang="en-US" sz="1200" b="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  <a:cs typeface="Calibri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4381500" y="247650"/>
            <a:ext cx="0" cy="1295400"/>
          </a:xfrm>
          <a:prstGeom prst="line">
            <a:avLst/>
          </a:prstGeom>
          <a:ln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438650" y="285750"/>
            <a:ext cx="2162174" cy="120032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b="1" dirty="0">
                <a:solidFill>
                  <a:srgbClr val="DA968F"/>
                </a:solidFill>
                <a:latin typeface="Calibri" panose="020F0502020204030204" pitchFamily="34" charset="0"/>
              </a:rPr>
              <a:t>+33 1 02 03 04 05</a:t>
            </a:r>
          </a:p>
          <a:p>
            <a:pPr algn="r"/>
            <a:r>
              <a:rPr lang="en-US" dirty="0" err="1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</a:rPr>
              <a:t>mail@gmail.com</a:t>
            </a:r>
            <a:endParaRPr lang="en-US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algn="r"/>
            <a:r>
              <a:rPr lang="en-US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</a:rPr>
              <a:t>17 rue de la </a:t>
            </a:r>
            <a:r>
              <a:rPr lang="en-US" dirty="0" err="1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</a:rPr>
              <a:t>Réussite</a:t>
            </a:r>
            <a:endParaRPr lang="en-US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algn="r"/>
            <a:r>
              <a:rPr lang="en-US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</a:rPr>
              <a:t>75012 Paris</a:t>
            </a:r>
          </a:p>
        </p:txBody>
      </p:sp>
      <p:sp>
        <p:nvSpPr>
          <p:cNvPr id="18" name="Content Placeholder 17"/>
          <p:cNvSpPr>
            <a:spLocks noGrp="1"/>
          </p:cNvSpPr>
          <p:nvPr>
            <p:ph sz="half" idx="2"/>
          </p:nvPr>
        </p:nvSpPr>
        <p:spPr>
          <a:xfrm>
            <a:off x="342900" y="3505200"/>
            <a:ext cx="6134100" cy="304800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sz="1600" b="1" dirty="0" err="1">
                <a:solidFill>
                  <a:schemeClr val="bg1">
                    <a:lumMod val="50000"/>
                  </a:schemeClr>
                </a:solidFill>
              </a:rPr>
              <a:t>Expérience</a:t>
            </a:r>
            <a:r>
              <a:rPr lang="en-US" sz="16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Professionnelle</a:t>
            </a:r>
            <a:endParaRPr lang="en-US" sz="1600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algn="ctr"/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cxnSp>
        <p:nvCxnSpPr>
          <p:cNvPr id="20" name="Straight Connector 19"/>
          <p:cNvCxnSpPr/>
          <p:nvPr/>
        </p:nvCxnSpPr>
        <p:spPr>
          <a:xfrm>
            <a:off x="990600" y="2238375"/>
            <a:ext cx="1752600" cy="0"/>
          </a:xfrm>
          <a:prstGeom prst="line">
            <a:avLst/>
          </a:prstGeom>
          <a:ln>
            <a:solidFill>
              <a:schemeClr val="accent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4114800" y="2266950"/>
            <a:ext cx="1752600" cy="0"/>
          </a:xfrm>
          <a:prstGeom prst="line">
            <a:avLst/>
          </a:prstGeom>
          <a:ln>
            <a:solidFill>
              <a:schemeClr val="accent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457200" y="3810000"/>
            <a:ext cx="5943600" cy="0"/>
          </a:xfrm>
          <a:prstGeom prst="line">
            <a:avLst/>
          </a:prstGeom>
          <a:ln>
            <a:solidFill>
              <a:schemeClr val="accent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" name="Text Placeholder 2"/>
          <p:cNvSpPr txBox="1">
            <a:spLocks/>
          </p:cNvSpPr>
          <p:nvPr/>
        </p:nvSpPr>
        <p:spPr>
          <a:xfrm>
            <a:off x="342900" y="3911778"/>
            <a:ext cx="2057399" cy="152400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25000" lnSpcReduction="2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5600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Titre</a:t>
            </a:r>
            <a:r>
              <a:rPr lang="en-US" sz="56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du poste</a:t>
            </a:r>
          </a:p>
          <a:p>
            <a:pPr algn="ctr"/>
            <a:r>
              <a:rPr lang="en-US" sz="4800" dirty="0">
                <a:solidFill>
                  <a:schemeClr val="bg1">
                    <a:lumMod val="50000"/>
                  </a:schemeClr>
                </a:solidFill>
              </a:rPr>
              <a:t>XYZ </a:t>
            </a:r>
            <a:r>
              <a:rPr lang="en-US" sz="4800" dirty="0" err="1">
                <a:solidFill>
                  <a:schemeClr val="bg1">
                    <a:lumMod val="50000"/>
                  </a:schemeClr>
                </a:solidFill>
              </a:rPr>
              <a:t>Société</a:t>
            </a:r>
            <a:endParaRPr lang="en-US" sz="4800" dirty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r>
              <a:rPr lang="en-US" sz="4000" dirty="0"/>
              <a:t>2010 - 2012</a:t>
            </a:r>
          </a:p>
          <a:p>
            <a:pPr algn="ctr"/>
            <a:endParaRPr lang="en-US" dirty="0"/>
          </a:p>
          <a:p>
            <a:pPr algn="ctr">
              <a:tabLst>
                <a:tab pos="723900" algn="l"/>
                <a:tab pos="1447800" algn="l"/>
                <a:tab pos="2171700" algn="l"/>
              </a:tabLst>
            </a:pPr>
            <a:r>
              <a:rPr lang="fr-FR" sz="4800" b="0" dirty="0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Décrivez ici les fonctions que vous avez occupé. Décrivez également vos missions, le nombre de personne que vous avez encadrez </a:t>
            </a:r>
          </a:p>
        </p:txBody>
      </p:sp>
      <p:cxnSp>
        <p:nvCxnSpPr>
          <p:cNvPr id="27" name="Straight Connector 26"/>
          <p:cNvCxnSpPr/>
          <p:nvPr/>
        </p:nvCxnSpPr>
        <p:spPr>
          <a:xfrm>
            <a:off x="714375" y="4572000"/>
            <a:ext cx="1371600" cy="0"/>
          </a:xfrm>
          <a:prstGeom prst="line">
            <a:avLst/>
          </a:prstGeom>
          <a:ln>
            <a:solidFill>
              <a:schemeClr val="accent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2762250" y="4572000"/>
            <a:ext cx="1371600" cy="0"/>
          </a:xfrm>
          <a:prstGeom prst="line">
            <a:avLst/>
          </a:prstGeom>
          <a:ln>
            <a:solidFill>
              <a:schemeClr val="accent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4838700" y="4572000"/>
            <a:ext cx="1371600" cy="0"/>
          </a:xfrm>
          <a:prstGeom prst="line">
            <a:avLst/>
          </a:prstGeom>
          <a:ln>
            <a:solidFill>
              <a:schemeClr val="accent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19050" y="1828800"/>
            <a:ext cx="6810375" cy="0"/>
          </a:xfrm>
          <a:prstGeom prst="line">
            <a:avLst/>
          </a:prstGeom>
          <a:ln>
            <a:solidFill>
              <a:schemeClr val="accent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5" name="Content Placeholder 17"/>
          <p:cNvSpPr>
            <a:spLocks noGrp="1"/>
          </p:cNvSpPr>
          <p:nvPr>
            <p:ph sz="half" idx="2"/>
          </p:nvPr>
        </p:nvSpPr>
        <p:spPr>
          <a:xfrm>
            <a:off x="457200" y="5791200"/>
            <a:ext cx="6134100" cy="304800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sz="16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Formation</a:t>
            </a:r>
          </a:p>
          <a:p>
            <a:pPr algn="ctr"/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cxnSp>
        <p:nvCxnSpPr>
          <p:cNvPr id="36" name="Straight Connector 35"/>
          <p:cNvCxnSpPr/>
          <p:nvPr/>
        </p:nvCxnSpPr>
        <p:spPr>
          <a:xfrm>
            <a:off x="1266825" y="6096000"/>
            <a:ext cx="4457700" cy="0"/>
          </a:xfrm>
          <a:prstGeom prst="line">
            <a:avLst/>
          </a:prstGeom>
          <a:ln>
            <a:solidFill>
              <a:schemeClr val="accent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9" name="Text Placeholder 2"/>
          <p:cNvSpPr txBox="1">
            <a:spLocks/>
          </p:cNvSpPr>
          <p:nvPr/>
        </p:nvSpPr>
        <p:spPr>
          <a:xfrm>
            <a:off x="1295400" y="6096000"/>
            <a:ext cx="2057399" cy="129540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900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Université</a:t>
            </a:r>
            <a:endParaRPr lang="en-US" sz="29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algn="ctr"/>
            <a:r>
              <a:rPr lang="en-US" sz="2500" dirty="0">
                <a:solidFill>
                  <a:schemeClr val="bg1">
                    <a:lumMod val="50000"/>
                  </a:schemeClr>
                </a:solidFill>
              </a:rPr>
              <a:t>Paris , France</a:t>
            </a:r>
          </a:p>
          <a:p>
            <a:pPr algn="ctr"/>
            <a:r>
              <a:rPr lang="en-US" sz="2100" dirty="0"/>
              <a:t>2010  - 2012</a:t>
            </a:r>
          </a:p>
          <a:p>
            <a:pPr algn="ctr"/>
            <a:endParaRPr lang="en-US" dirty="0"/>
          </a:p>
          <a:p>
            <a:pPr algn="ctr"/>
            <a:r>
              <a:rPr lang="fr-FR" sz="2200" b="0" dirty="0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Décrivez rapidement votre formation.</a:t>
            </a:r>
          </a:p>
        </p:txBody>
      </p:sp>
      <p:cxnSp>
        <p:nvCxnSpPr>
          <p:cNvPr id="40" name="Straight Connector 39"/>
          <p:cNvCxnSpPr/>
          <p:nvPr/>
        </p:nvCxnSpPr>
        <p:spPr>
          <a:xfrm>
            <a:off x="1647824" y="6934200"/>
            <a:ext cx="1371600" cy="0"/>
          </a:xfrm>
          <a:prstGeom prst="line">
            <a:avLst/>
          </a:prstGeom>
          <a:ln>
            <a:solidFill>
              <a:schemeClr val="accent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4010025" y="6934200"/>
            <a:ext cx="1371600" cy="0"/>
          </a:xfrm>
          <a:prstGeom prst="line">
            <a:avLst/>
          </a:prstGeom>
          <a:ln>
            <a:solidFill>
              <a:schemeClr val="accent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3" name="Content Placeholder 17"/>
          <p:cNvSpPr>
            <a:spLocks noGrp="1"/>
          </p:cNvSpPr>
          <p:nvPr>
            <p:ph sz="half" idx="2"/>
          </p:nvPr>
        </p:nvSpPr>
        <p:spPr>
          <a:xfrm>
            <a:off x="400049" y="7600950"/>
            <a:ext cx="6134100" cy="400050"/>
          </a:xfrm>
        </p:spPr>
        <p:txBody>
          <a:bodyPr/>
          <a:lstStyle/>
          <a:p>
            <a:pPr marL="0" indent="0" algn="ctr">
              <a:buNone/>
            </a:pPr>
            <a:r>
              <a:rPr lang="en-US" sz="1600" b="1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Compétences</a:t>
            </a:r>
            <a:endParaRPr lang="en-US" sz="1600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algn="ctr"/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cxnSp>
        <p:nvCxnSpPr>
          <p:cNvPr id="44" name="Straight Connector 43"/>
          <p:cNvCxnSpPr/>
          <p:nvPr/>
        </p:nvCxnSpPr>
        <p:spPr>
          <a:xfrm>
            <a:off x="457200" y="7924800"/>
            <a:ext cx="5981700" cy="0"/>
          </a:xfrm>
          <a:prstGeom prst="line">
            <a:avLst/>
          </a:prstGeom>
          <a:ln>
            <a:solidFill>
              <a:schemeClr val="accent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5" name="Text Placeholder 2"/>
          <p:cNvSpPr txBox="1">
            <a:spLocks/>
          </p:cNvSpPr>
          <p:nvPr/>
        </p:nvSpPr>
        <p:spPr>
          <a:xfrm>
            <a:off x="457200" y="8077200"/>
            <a:ext cx="1447800" cy="68580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2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500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Français</a:t>
            </a:r>
            <a:endParaRPr lang="en-US" sz="15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algn="ctr"/>
            <a:endParaRPr lang="en-US" sz="14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algn="ctr"/>
            <a:r>
              <a:rPr lang="fr-FR" sz="1300" b="0" dirty="0">
                <a:solidFill>
                  <a:schemeClr val="bg1">
                    <a:lumMod val="65000"/>
                  </a:schemeClr>
                </a:solidFill>
                <a:cs typeface="Calibri"/>
              </a:rPr>
              <a:t>Natif</a:t>
            </a:r>
            <a:endParaRPr lang="fr-FR" sz="1700" b="0" dirty="0">
              <a:solidFill>
                <a:schemeClr val="bg1">
                  <a:lumMod val="65000"/>
                </a:schemeClr>
              </a:solidFill>
              <a:cs typeface="Calibri"/>
            </a:endParaRPr>
          </a:p>
        </p:txBody>
      </p:sp>
      <p:sp>
        <p:nvSpPr>
          <p:cNvPr id="55" name="Text Placeholder 2"/>
          <p:cNvSpPr txBox="1">
            <a:spLocks/>
          </p:cNvSpPr>
          <p:nvPr/>
        </p:nvSpPr>
        <p:spPr>
          <a:xfrm>
            <a:off x="1952625" y="8077200"/>
            <a:ext cx="1447800" cy="68580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2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500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Anglais</a:t>
            </a:r>
            <a:endParaRPr lang="en-US" sz="15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algn="ctr"/>
            <a:endParaRPr lang="en-US" sz="14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algn="ctr"/>
            <a:r>
              <a:rPr lang="fr-FR" sz="1300" b="0" dirty="0">
                <a:solidFill>
                  <a:schemeClr val="bg1">
                    <a:lumMod val="65000"/>
                  </a:schemeClr>
                </a:solidFill>
                <a:cs typeface="Calibri"/>
              </a:rPr>
              <a:t>Courant</a:t>
            </a:r>
            <a:endParaRPr lang="fr-FR" sz="1700" b="0" dirty="0">
              <a:solidFill>
                <a:schemeClr val="bg1">
                  <a:lumMod val="65000"/>
                </a:schemeClr>
              </a:solidFill>
              <a:cs typeface="Calibri"/>
            </a:endParaRPr>
          </a:p>
        </p:txBody>
      </p:sp>
      <p:sp>
        <p:nvSpPr>
          <p:cNvPr id="56" name="Text Placeholder 2"/>
          <p:cNvSpPr txBox="1">
            <a:spLocks/>
          </p:cNvSpPr>
          <p:nvPr/>
        </p:nvSpPr>
        <p:spPr>
          <a:xfrm>
            <a:off x="3543300" y="8077200"/>
            <a:ext cx="1447800" cy="68580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2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500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Allemand</a:t>
            </a:r>
            <a:endParaRPr lang="en-US" sz="15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algn="ctr"/>
            <a:endParaRPr lang="en-US" sz="14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algn="ctr"/>
            <a:r>
              <a:rPr lang="fr-FR" sz="1300" b="0" dirty="0">
                <a:solidFill>
                  <a:schemeClr val="bg1">
                    <a:lumMod val="65000"/>
                  </a:schemeClr>
                </a:solidFill>
                <a:cs typeface="Calibri"/>
              </a:rPr>
              <a:t>Professionnel</a:t>
            </a:r>
            <a:endParaRPr lang="fr-FR" sz="1700" b="0" dirty="0">
              <a:solidFill>
                <a:schemeClr val="bg1">
                  <a:lumMod val="65000"/>
                </a:schemeClr>
              </a:solidFill>
              <a:cs typeface="Calibri"/>
            </a:endParaRPr>
          </a:p>
        </p:txBody>
      </p:sp>
      <p:sp>
        <p:nvSpPr>
          <p:cNvPr id="57" name="Text Placeholder 2"/>
          <p:cNvSpPr txBox="1">
            <a:spLocks/>
          </p:cNvSpPr>
          <p:nvPr/>
        </p:nvSpPr>
        <p:spPr>
          <a:xfrm>
            <a:off x="5076825" y="8077200"/>
            <a:ext cx="1447800" cy="68580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2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500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Espagnol</a:t>
            </a:r>
            <a:endParaRPr lang="en-US" sz="15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algn="ctr"/>
            <a:endParaRPr lang="en-US" sz="14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algn="ctr"/>
            <a:r>
              <a:rPr lang="fr-FR" sz="1300" b="0" dirty="0">
                <a:solidFill>
                  <a:schemeClr val="bg1">
                    <a:lumMod val="65000"/>
                  </a:schemeClr>
                </a:solidFill>
                <a:cs typeface="Calibri"/>
              </a:rPr>
              <a:t>Débutant</a:t>
            </a:r>
            <a:endParaRPr lang="fr-FR" sz="1700" b="0" dirty="0">
              <a:solidFill>
                <a:schemeClr val="bg1">
                  <a:lumMod val="65000"/>
                </a:schemeClr>
              </a:solidFill>
              <a:cs typeface="Calibri"/>
            </a:endParaRPr>
          </a:p>
        </p:txBody>
      </p:sp>
      <p:sp>
        <p:nvSpPr>
          <p:cNvPr id="58" name="Text Placeholder 2"/>
          <p:cNvSpPr txBox="1">
            <a:spLocks/>
          </p:cNvSpPr>
          <p:nvPr/>
        </p:nvSpPr>
        <p:spPr>
          <a:xfrm>
            <a:off x="447675" y="8915400"/>
            <a:ext cx="1447800" cy="68580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2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5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HTM / PHP</a:t>
            </a:r>
          </a:p>
          <a:p>
            <a:pPr algn="ctr"/>
            <a:endParaRPr lang="en-US" sz="14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algn="ctr"/>
            <a:r>
              <a:rPr lang="fr-FR" sz="1300" b="0" dirty="0">
                <a:solidFill>
                  <a:schemeClr val="bg1">
                    <a:lumMod val="65000"/>
                  </a:schemeClr>
                </a:solidFill>
                <a:cs typeface="Calibri"/>
              </a:rPr>
              <a:t>Expert</a:t>
            </a:r>
            <a:endParaRPr lang="fr-FR" sz="1700" b="0" dirty="0">
              <a:solidFill>
                <a:schemeClr val="bg1">
                  <a:lumMod val="65000"/>
                </a:schemeClr>
              </a:solidFill>
              <a:cs typeface="Calibri"/>
            </a:endParaRPr>
          </a:p>
        </p:txBody>
      </p:sp>
      <p:sp>
        <p:nvSpPr>
          <p:cNvPr id="59" name="Text Placeholder 2"/>
          <p:cNvSpPr txBox="1">
            <a:spLocks/>
          </p:cNvSpPr>
          <p:nvPr/>
        </p:nvSpPr>
        <p:spPr>
          <a:xfrm>
            <a:off x="1981200" y="8915400"/>
            <a:ext cx="1447800" cy="68580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2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5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My SQL</a:t>
            </a:r>
          </a:p>
          <a:p>
            <a:pPr algn="ctr"/>
            <a:endParaRPr lang="en-US" sz="14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algn="ctr"/>
            <a:r>
              <a:rPr lang="fr-FR" sz="1300" b="0" dirty="0">
                <a:solidFill>
                  <a:schemeClr val="bg1">
                    <a:lumMod val="65000"/>
                  </a:schemeClr>
                </a:solidFill>
                <a:cs typeface="Calibri"/>
              </a:rPr>
              <a:t>Expérimenté</a:t>
            </a:r>
            <a:endParaRPr lang="fr-FR" sz="1700" b="0" dirty="0">
              <a:solidFill>
                <a:schemeClr val="bg1">
                  <a:lumMod val="65000"/>
                </a:schemeClr>
              </a:solidFill>
              <a:cs typeface="Calibri"/>
            </a:endParaRPr>
          </a:p>
        </p:txBody>
      </p:sp>
      <p:sp>
        <p:nvSpPr>
          <p:cNvPr id="60" name="Text Placeholder 2"/>
          <p:cNvSpPr txBox="1">
            <a:spLocks/>
          </p:cNvSpPr>
          <p:nvPr/>
        </p:nvSpPr>
        <p:spPr>
          <a:xfrm>
            <a:off x="3524250" y="8915400"/>
            <a:ext cx="1447800" cy="68580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2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5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G. </a:t>
            </a:r>
            <a:r>
              <a:rPr lang="en-US" sz="1500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Adwords</a:t>
            </a:r>
            <a:endParaRPr lang="en-US" sz="15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algn="ctr"/>
            <a:endParaRPr lang="en-US" sz="14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algn="ctr"/>
            <a:r>
              <a:rPr lang="en-US" sz="1300" b="0" dirty="0">
                <a:solidFill>
                  <a:schemeClr val="bg1">
                    <a:lumMod val="65000"/>
                  </a:schemeClr>
                </a:solidFill>
              </a:rPr>
              <a:t>Expert</a:t>
            </a:r>
            <a:endParaRPr lang="fr-FR" sz="1700" b="0" dirty="0">
              <a:solidFill>
                <a:schemeClr val="bg1">
                  <a:lumMod val="65000"/>
                </a:schemeClr>
              </a:solidFill>
              <a:cs typeface="Calibri"/>
            </a:endParaRPr>
          </a:p>
        </p:txBody>
      </p:sp>
      <p:sp>
        <p:nvSpPr>
          <p:cNvPr id="61" name="Text Placeholder 2"/>
          <p:cNvSpPr txBox="1">
            <a:spLocks/>
          </p:cNvSpPr>
          <p:nvPr/>
        </p:nvSpPr>
        <p:spPr>
          <a:xfrm>
            <a:off x="5029200" y="8915400"/>
            <a:ext cx="1447800" cy="68580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2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5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G Analytics</a:t>
            </a:r>
          </a:p>
          <a:p>
            <a:pPr algn="ctr"/>
            <a:endParaRPr lang="en-US" sz="14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algn="ctr"/>
            <a:r>
              <a:rPr lang="fr-FR" sz="1300" b="0" dirty="0" err="1">
                <a:solidFill>
                  <a:schemeClr val="bg1">
                    <a:lumMod val="65000"/>
                  </a:schemeClr>
                </a:solidFill>
                <a:cs typeface="Calibri"/>
              </a:rPr>
              <a:t>Débutnat</a:t>
            </a:r>
            <a:endParaRPr lang="fr-FR" sz="1700" b="0" dirty="0">
              <a:solidFill>
                <a:schemeClr val="bg1">
                  <a:lumMod val="65000"/>
                </a:schemeClr>
              </a:solidFill>
              <a:cs typeface="Calibri"/>
            </a:endParaRPr>
          </a:p>
        </p:txBody>
      </p:sp>
      <p:pic>
        <p:nvPicPr>
          <p:cNvPr id="37" name="Image 7"/>
          <p:cNvPicPr>
            <a:picLocks noChangeAspect="1"/>
          </p:cNvPicPr>
          <p:nvPr/>
        </p:nvPicPr>
        <p:blipFill rotWithShape="1">
          <a:blip r:embed="rId2"/>
          <a:srcRect l="43073" b="14177"/>
          <a:stretch/>
        </p:blipFill>
        <p:spPr>
          <a:xfrm>
            <a:off x="309564" y="152400"/>
            <a:ext cx="1671636" cy="1629305"/>
          </a:xfrm>
          <a:prstGeom prst="ellipse">
            <a:avLst/>
          </a:prstGeom>
        </p:spPr>
      </p:pic>
      <p:cxnSp>
        <p:nvCxnSpPr>
          <p:cNvPr id="48" name="Straight Connector 47"/>
          <p:cNvCxnSpPr/>
          <p:nvPr/>
        </p:nvCxnSpPr>
        <p:spPr>
          <a:xfrm>
            <a:off x="457200" y="8382000"/>
            <a:ext cx="1371600" cy="0"/>
          </a:xfrm>
          <a:prstGeom prst="line">
            <a:avLst/>
          </a:prstGeom>
          <a:ln>
            <a:solidFill>
              <a:schemeClr val="accent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1981200" y="8382000"/>
            <a:ext cx="1371600" cy="0"/>
          </a:xfrm>
          <a:prstGeom prst="line">
            <a:avLst/>
          </a:prstGeom>
          <a:ln>
            <a:solidFill>
              <a:schemeClr val="accent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3581400" y="8382000"/>
            <a:ext cx="1371600" cy="0"/>
          </a:xfrm>
          <a:prstGeom prst="line">
            <a:avLst/>
          </a:prstGeom>
          <a:ln>
            <a:solidFill>
              <a:schemeClr val="accent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5067300" y="8382000"/>
            <a:ext cx="1371600" cy="0"/>
          </a:xfrm>
          <a:prstGeom prst="line">
            <a:avLst/>
          </a:prstGeom>
          <a:ln>
            <a:solidFill>
              <a:schemeClr val="accent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476250" y="9296400"/>
            <a:ext cx="1371600" cy="0"/>
          </a:xfrm>
          <a:prstGeom prst="line">
            <a:avLst/>
          </a:prstGeom>
          <a:ln>
            <a:solidFill>
              <a:schemeClr val="accent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2009775" y="9296400"/>
            <a:ext cx="1371600" cy="0"/>
          </a:xfrm>
          <a:prstGeom prst="line">
            <a:avLst/>
          </a:prstGeom>
          <a:ln>
            <a:solidFill>
              <a:schemeClr val="accent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3562350" y="9296400"/>
            <a:ext cx="1371600" cy="0"/>
          </a:xfrm>
          <a:prstGeom prst="line">
            <a:avLst/>
          </a:prstGeom>
          <a:ln>
            <a:solidFill>
              <a:schemeClr val="accent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>
            <a:off x="5057775" y="9296400"/>
            <a:ext cx="1371600" cy="0"/>
          </a:xfrm>
          <a:prstGeom prst="line">
            <a:avLst/>
          </a:prstGeom>
          <a:ln>
            <a:solidFill>
              <a:schemeClr val="accent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3" name="Text Placeholder 2"/>
          <p:cNvSpPr txBox="1">
            <a:spLocks/>
          </p:cNvSpPr>
          <p:nvPr/>
        </p:nvSpPr>
        <p:spPr>
          <a:xfrm>
            <a:off x="2455069" y="3911778"/>
            <a:ext cx="2057399" cy="152400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25000" lnSpcReduction="2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5600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Titre</a:t>
            </a:r>
            <a:r>
              <a:rPr lang="en-US" sz="56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du poste</a:t>
            </a:r>
          </a:p>
          <a:p>
            <a:pPr algn="ctr"/>
            <a:r>
              <a:rPr lang="en-US" sz="4800" dirty="0">
                <a:solidFill>
                  <a:schemeClr val="bg1">
                    <a:lumMod val="50000"/>
                  </a:schemeClr>
                </a:solidFill>
              </a:rPr>
              <a:t>XYZ </a:t>
            </a:r>
            <a:r>
              <a:rPr lang="en-US" sz="4800" dirty="0" err="1">
                <a:solidFill>
                  <a:schemeClr val="bg1">
                    <a:lumMod val="50000"/>
                  </a:schemeClr>
                </a:solidFill>
              </a:rPr>
              <a:t>Société</a:t>
            </a:r>
            <a:endParaRPr lang="en-US" sz="4800" dirty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r>
              <a:rPr lang="en-US" sz="4000" dirty="0"/>
              <a:t>2010 - 2012</a:t>
            </a:r>
          </a:p>
          <a:p>
            <a:pPr algn="ctr"/>
            <a:endParaRPr lang="en-US" dirty="0"/>
          </a:p>
          <a:p>
            <a:pPr algn="ctr">
              <a:tabLst>
                <a:tab pos="723900" algn="l"/>
                <a:tab pos="1447800" algn="l"/>
                <a:tab pos="2171700" algn="l"/>
              </a:tabLst>
            </a:pPr>
            <a:r>
              <a:rPr lang="fr-FR" sz="4800" b="0" dirty="0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Décrivez ici les fonctions que vous avez occupé. Décrivez également vos missions, le nombre de personne que vous avez encadrez </a:t>
            </a:r>
          </a:p>
        </p:txBody>
      </p:sp>
      <p:sp>
        <p:nvSpPr>
          <p:cNvPr id="64" name="Text Placeholder 2"/>
          <p:cNvSpPr txBox="1">
            <a:spLocks/>
          </p:cNvSpPr>
          <p:nvPr/>
        </p:nvSpPr>
        <p:spPr>
          <a:xfrm>
            <a:off x="4438650" y="3911778"/>
            <a:ext cx="2057399" cy="152400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25000" lnSpcReduction="2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5600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Titre</a:t>
            </a:r>
            <a:r>
              <a:rPr lang="en-US" sz="56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du poste</a:t>
            </a:r>
          </a:p>
          <a:p>
            <a:pPr algn="ctr"/>
            <a:r>
              <a:rPr lang="en-US" sz="4800" dirty="0">
                <a:solidFill>
                  <a:schemeClr val="bg1">
                    <a:lumMod val="50000"/>
                  </a:schemeClr>
                </a:solidFill>
              </a:rPr>
              <a:t>XYZ </a:t>
            </a:r>
            <a:r>
              <a:rPr lang="en-US" sz="4800" dirty="0" err="1">
                <a:solidFill>
                  <a:schemeClr val="bg1">
                    <a:lumMod val="50000"/>
                  </a:schemeClr>
                </a:solidFill>
              </a:rPr>
              <a:t>Société</a:t>
            </a:r>
            <a:endParaRPr lang="en-US" sz="4800" dirty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r>
              <a:rPr lang="en-US" sz="4000" dirty="0"/>
              <a:t>2010 - 2012</a:t>
            </a:r>
          </a:p>
          <a:p>
            <a:pPr algn="ctr"/>
            <a:endParaRPr lang="en-US" dirty="0"/>
          </a:p>
          <a:p>
            <a:pPr algn="ctr">
              <a:tabLst>
                <a:tab pos="723900" algn="l"/>
                <a:tab pos="1447800" algn="l"/>
                <a:tab pos="2171700" algn="l"/>
              </a:tabLst>
            </a:pPr>
            <a:r>
              <a:rPr lang="fr-FR" sz="4800" b="0" dirty="0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Décrivez ici les fonctions que vous avez occupé. Décrivez également vos missions, le nombre de personne que vous avez encadrez </a:t>
            </a:r>
          </a:p>
        </p:txBody>
      </p:sp>
      <p:sp>
        <p:nvSpPr>
          <p:cNvPr id="65" name="Text Placeholder 2"/>
          <p:cNvSpPr txBox="1">
            <a:spLocks/>
          </p:cNvSpPr>
          <p:nvPr/>
        </p:nvSpPr>
        <p:spPr>
          <a:xfrm>
            <a:off x="3686176" y="6108876"/>
            <a:ext cx="2057399" cy="129540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900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Université</a:t>
            </a:r>
            <a:endParaRPr lang="en-US" sz="29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algn="ctr"/>
            <a:r>
              <a:rPr lang="en-US" sz="2500" dirty="0">
                <a:solidFill>
                  <a:schemeClr val="bg1">
                    <a:lumMod val="50000"/>
                  </a:schemeClr>
                </a:solidFill>
              </a:rPr>
              <a:t>Paris , France</a:t>
            </a:r>
          </a:p>
          <a:p>
            <a:pPr algn="ctr"/>
            <a:r>
              <a:rPr lang="en-US" sz="2100" dirty="0"/>
              <a:t>2010  - 2012</a:t>
            </a:r>
          </a:p>
          <a:p>
            <a:pPr algn="ctr"/>
            <a:endParaRPr lang="en-US" dirty="0"/>
          </a:p>
          <a:p>
            <a:pPr algn="ctr"/>
            <a:r>
              <a:rPr lang="fr-FR" sz="2200" b="0" dirty="0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Décrivez rapidement votre formation.</a:t>
            </a:r>
          </a:p>
        </p:txBody>
      </p:sp>
    </p:spTree>
    <p:extLst>
      <p:ext uri="{BB962C8B-B14F-4D97-AF65-F5344CB8AC3E}">
        <p14:creationId xmlns:p14="http://schemas.microsoft.com/office/powerpoint/2010/main" val="41393469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743409A-4799-FA42-9F31-505AABB8CC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7259" y="689300"/>
            <a:ext cx="6043484" cy="8491464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fr-FR" b="1" dirty="0"/>
              <a:t>Cher(e) Candidat(e)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b="1" dirty="0"/>
              <a:t>Merci d'avoir téléchargé ce modèle sur notre site. Nous espérons qu'il vous aidera à mettre en valeur votre CV.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dirty="0"/>
              <a:t>---------------------------------------------------------------------------------------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Besoin de conseils pour rédiger votre CV ou vous préparer pour l’entretien d’embauche ? Consultez nos articles :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2"/>
              </a:rPr>
              <a:t>Le titre du CV : guide pratique + 30 exemples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3"/>
              </a:rPr>
              <a:t>Comment mettre en valeur son expérience professionnelle ?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4"/>
              </a:rPr>
              <a:t>Rédiger une accroche de CV percutante + 9 exemples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5"/>
              </a:rPr>
              <a:t>Les 7 points clés d'un CV réussi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Personnalisez votre CV avec </a:t>
            </a:r>
            <a:r>
              <a:rPr lang="fr-FR" dirty="0">
                <a:hlinkClick r:id="rId6"/>
              </a:rPr>
              <a:t>des icônes gratuites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Bien </a:t>
            </a:r>
            <a:r>
              <a:rPr lang="fr-FR" dirty="0">
                <a:hlinkClick r:id="rId7"/>
              </a:rPr>
              <a:t>préparer son entretien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Nous proposons également plusieurs centaines d'exemples de lettres de motivation classées par métier et des modèles pour les mettre en forme.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8"/>
              </a:rPr>
              <a:t>1200 exemples de lettres de motivation 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9"/>
              </a:rPr>
              <a:t>Les modèles de </a:t>
            </a:r>
            <a:r>
              <a:rPr lang="fr-FR" dirty="0">
                <a:hlinkClick r:id="rId10"/>
              </a:rPr>
              <a:t>courrier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Tous nos conseils </a:t>
            </a:r>
            <a:r>
              <a:rPr lang="fr-FR" dirty="0">
                <a:hlinkClick r:id="rId11"/>
              </a:rPr>
              <a:t>pour rédiger une lettre efficace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Nous vous souhaitons bonne chance dans vos recherches et vos entretiens </a:t>
            </a:r>
            <a:r>
              <a:rPr lang="fr-FR" dirty="0">
                <a:sym typeface="Wingdings" pitchFamily="2" charset="2"/>
              </a:rPr>
              <a:t>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Enfin, rappelez-vous qu'une bonne candidature est une candidature personnalisée ! Prenez donc le temps de la rédiger avec soin car elle décrit votre parcours professionnel et votre personnalité.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----------------</a:t>
            </a:r>
          </a:p>
          <a:p>
            <a:pPr marL="0" indent="0">
              <a:buNone/>
            </a:pPr>
            <a:r>
              <a:rPr lang="fr-FR" sz="1905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: Les contenus diffusés sur notre site (modèles de CV, modèles de lettre, articles ...) sont la propriété de creeruncv.com. Leur utilisation est limitée à un usage strictement personnel. Il est interdit de les diffuser ou redistribuer sans notre accord. Contenus déposés dans 180 pays devant huissier. Reproduction strictement interdite, même partielle. Limité à un usage strictement personnel. </a:t>
            </a:r>
            <a:br>
              <a:rPr lang="fr-FR" sz="1905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fr-FR" sz="1905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Disclaimer</a:t>
            </a:r>
            <a:r>
              <a:rPr lang="fr-FR" sz="1905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: Les modèles disponibles sur notre site fournis "en l'état" et sans garantie.</a:t>
            </a:r>
          </a:p>
          <a:p>
            <a:pPr marL="0" indent="0">
              <a:buNone/>
            </a:pPr>
            <a:endParaRPr lang="fr-FR" sz="222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 algn="ctr">
              <a:buNone/>
            </a:pPr>
            <a:r>
              <a:rPr lang="fr-FR" sz="2220" dirty="0" err="1"/>
              <a:t>Créeruncv.com</a:t>
            </a:r>
            <a:r>
              <a:rPr lang="fr-FR" sz="2220" dirty="0"/>
              <a:t> est un site gratuit. </a:t>
            </a:r>
          </a:p>
        </p:txBody>
      </p:sp>
    </p:spTree>
    <p:extLst>
      <p:ext uri="{BB962C8B-B14F-4D97-AF65-F5344CB8AC3E}">
        <p14:creationId xmlns:p14="http://schemas.microsoft.com/office/powerpoint/2010/main" val="17267603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471</TotalTime>
  <Words>502</Words>
  <Application>Microsoft Macintosh PowerPoint</Application>
  <PresentationFormat>Format A4 (210 x 297 mm)</PresentationFormat>
  <Paragraphs>104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Vincent Doe Titre du poste recherché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mubashirali1@live.com</dc:creator>
  <cp:lastModifiedBy>Axel Maille</cp:lastModifiedBy>
  <cp:revision>31</cp:revision>
  <dcterms:created xsi:type="dcterms:W3CDTF">2016-05-24T08:17:30Z</dcterms:created>
  <dcterms:modified xsi:type="dcterms:W3CDTF">2022-07-28T13:12:01Z</dcterms:modified>
</cp:coreProperties>
</file>