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80" d="100"/>
          <a:sy n="80" d="100"/>
        </p:scale>
        <p:origin x="3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59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39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20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1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7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8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88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4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6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0491-9072-BD4D-94EA-A5F8151A39D3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B87-C4FD-1147-8171-5FC0659E4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0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0" y="2810435"/>
            <a:ext cx="6858000" cy="2377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2" r="14976"/>
          <a:stretch/>
        </p:blipFill>
        <p:spPr>
          <a:xfrm>
            <a:off x="2559121" y="3069434"/>
            <a:ext cx="1810827" cy="1866900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sp>
        <p:nvSpPr>
          <p:cNvPr id="11" name="ZoneTexte 9"/>
          <p:cNvSpPr txBox="1"/>
          <p:nvPr/>
        </p:nvSpPr>
        <p:spPr>
          <a:xfrm>
            <a:off x="1079146" y="265843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Calibri Light" charset="0"/>
                <a:ea typeface="Calibri Light" charset="0"/>
                <a:cs typeface="Calibri Light" charset="0"/>
              </a:rPr>
              <a:t>ALICE DEGRANGEN</a:t>
            </a:r>
          </a:p>
        </p:txBody>
      </p:sp>
      <p:sp>
        <p:nvSpPr>
          <p:cNvPr id="12" name="ZoneTexte 9"/>
          <p:cNvSpPr txBox="1"/>
          <p:nvPr/>
        </p:nvSpPr>
        <p:spPr>
          <a:xfrm>
            <a:off x="1079146" y="1021808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TITRE DU  POSTE RECHERCHE</a:t>
            </a:r>
          </a:p>
        </p:txBody>
      </p:sp>
      <p:sp>
        <p:nvSpPr>
          <p:cNvPr id="15" name="Прямоугольник 136"/>
          <p:cNvSpPr/>
          <p:nvPr/>
        </p:nvSpPr>
        <p:spPr>
          <a:xfrm>
            <a:off x="4387803" y="1646287"/>
            <a:ext cx="2263321" cy="885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50" dirty="0">
                <a:cs typeface="Arial" panose="020B0604020202020204" pitchFamily="34" charset="0"/>
              </a:rPr>
              <a:t>Tel : </a:t>
            </a:r>
            <a:r>
              <a:rPr lang="fr-FR" sz="1050" dirty="0">
                <a:cs typeface="Arial" panose="020B0604020202020204" pitchFamily="34" charset="0"/>
              </a:rPr>
              <a:t>+33 6 01 02 03 04</a:t>
            </a:r>
            <a:endParaRPr lang="en-US" sz="1050" dirty="0">
              <a:cs typeface="Arial" panose="020B0604020202020204" pitchFamily="34" charset="0"/>
            </a:endParaRPr>
          </a:p>
          <a:p>
            <a:pPr algn="r">
              <a:lnSpc>
                <a:spcPct val="125000"/>
              </a:lnSpc>
            </a:pPr>
            <a:r>
              <a:rPr lang="en-US" sz="1050" dirty="0" err="1">
                <a:cs typeface="Arial" panose="020B0604020202020204" pitchFamily="34" charset="0"/>
              </a:rPr>
              <a:t>Addresse</a:t>
            </a:r>
            <a:r>
              <a:rPr lang="en-US" sz="1050" dirty="0">
                <a:cs typeface="Arial" panose="020B0604020202020204" pitchFamily="34" charset="0"/>
              </a:rPr>
              <a:t>: 17 rue de la </a:t>
            </a:r>
            <a:r>
              <a:rPr lang="en-US" sz="1050" dirty="0" err="1">
                <a:cs typeface="Arial" panose="020B0604020202020204" pitchFamily="34" charset="0"/>
              </a:rPr>
              <a:t>Réussite</a:t>
            </a:r>
            <a:r>
              <a:rPr lang="en-US" sz="1050" dirty="0"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50" dirty="0">
                <a:cs typeface="Arial" panose="020B0604020202020204" pitchFamily="34" charset="0"/>
              </a:rPr>
              <a:t>75012 Paris</a:t>
            </a:r>
          </a:p>
          <a:p>
            <a:pPr algn="r">
              <a:lnSpc>
                <a:spcPct val="125000"/>
              </a:lnSpc>
            </a:pPr>
            <a:r>
              <a:rPr lang="en-US" sz="1050" dirty="0">
                <a:cs typeface="Arial" panose="020B0604020202020204" pitchFamily="34" charset="0"/>
              </a:rPr>
              <a:t>Email: </a:t>
            </a:r>
            <a:r>
              <a:rPr lang="en-US" sz="1050" dirty="0" err="1">
                <a:cs typeface="Arial" panose="020B0604020202020204" pitchFamily="34" charset="0"/>
              </a:rPr>
              <a:t>erinemartinez@mail.com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1079146" y="973729"/>
            <a:ext cx="462518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4975007" y="301103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LANGUES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4887488" y="336703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11"/>
          <p:cNvGrpSpPr/>
          <p:nvPr/>
        </p:nvGrpSpPr>
        <p:grpSpPr>
          <a:xfrm>
            <a:off x="4840153" y="3623484"/>
            <a:ext cx="1707069" cy="1084912"/>
            <a:chOff x="5148783" y="3564000"/>
            <a:chExt cx="1707069" cy="1084912"/>
          </a:xfrm>
        </p:grpSpPr>
        <p:sp>
          <p:nvSpPr>
            <p:cNvPr id="23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/>
                <a:t>Anglais</a:t>
              </a:r>
              <a:endParaRPr lang="en-US" sz="1050" dirty="0"/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Allemand</a:t>
              </a:r>
              <a:endParaRPr lang="en-US" sz="1050" dirty="0"/>
            </a:p>
            <a:p>
              <a:pPr>
                <a:spcAft>
                  <a:spcPts val="830"/>
                </a:spcAft>
              </a:pPr>
              <a:r>
                <a:rPr lang="en-US" sz="1050" dirty="0"/>
                <a:t>Chinois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Français</a:t>
              </a:r>
              <a:endParaRPr lang="en-US" sz="1050" dirty="0"/>
            </a:p>
          </p:txBody>
        </p:sp>
        <p:grpSp>
          <p:nvGrpSpPr>
            <p:cNvPr id="24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38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3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28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ZoneTexte 9"/>
          <p:cNvSpPr txBox="1"/>
          <p:nvPr/>
        </p:nvSpPr>
        <p:spPr>
          <a:xfrm>
            <a:off x="5055002" y="1249986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CONTACT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4967483" y="16059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ZoneTexte 9"/>
          <p:cNvSpPr txBox="1"/>
          <p:nvPr/>
        </p:nvSpPr>
        <p:spPr>
          <a:xfrm>
            <a:off x="301716" y="1282041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MON OBJECTIF</a:t>
            </a:r>
          </a:p>
        </p:txBody>
      </p:sp>
      <p:cxnSp>
        <p:nvCxnSpPr>
          <p:cNvPr id="51" name="Connecteur droit 50"/>
          <p:cNvCxnSpPr/>
          <p:nvPr/>
        </p:nvCxnSpPr>
        <p:spPr>
          <a:xfrm>
            <a:off x="301716" y="16397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ZoneTexte 9"/>
          <p:cNvSpPr txBox="1"/>
          <p:nvPr/>
        </p:nvSpPr>
        <p:spPr>
          <a:xfrm>
            <a:off x="323836" y="298747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COMPTENCES</a:t>
            </a:r>
          </a:p>
        </p:txBody>
      </p:sp>
      <p:cxnSp>
        <p:nvCxnSpPr>
          <p:cNvPr id="53" name="Connecteur droit 52"/>
          <p:cNvCxnSpPr/>
          <p:nvPr/>
        </p:nvCxnSpPr>
        <p:spPr>
          <a:xfrm>
            <a:off x="236317" y="334347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11"/>
          <p:cNvGrpSpPr/>
          <p:nvPr/>
        </p:nvGrpSpPr>
        <p:grpSpPr>
          <a:xfrm>
            <a:off x="188982" y="3599924"/>
            <a:ext cx="1707069" cy="1084912"/>
            <a:chOff x="5148783" y="3564000"/>
            <a:chExt cx="1707069" cy="1084912"/>
          </a:xfrm>
        </p:grpSpPr>
        <p:sp>
          <p:nvSpPr>
            <p:cNvPr id="5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fr-FR" sz="1050" dirty="0"/>
                <a:t>Pack Office</a:t>
              </a:r>
              <a:endParaRPr lang="en-US" sz="1050" dirty="0"/>
            </a:p>
            <a:p>
              <a:pPr>
                <a:spcAft>
                  <a:spcPts val="830"/>
                </a:spcAft>
              </a:pPr>
              <a:r>
                <a:rPr lang="en-US" sz="1050" dirty="0"/>
                <a:t>Windows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/>
                <a:t>Sphynx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Markeing</a:t>
              </a:r>
              <a:endParaRPr lang="en-US" sz="1050" dirty="0"/>
            </a:p>
          </p:txBody>
        </p:sp>
        <p:grpSp>
          <p:nvGrpSpPr>
            <p:cNvPr id="5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7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7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6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6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ZoneTexte 9">
            <a:extLst>
              <a:ext uri="{FF2B5EF4-FFF2-40B4-BE49-F238E27FC236}">
                <a16:creationId xmlns:a16="http://schemas.microsoft.com/office/drawing/2014/main" id="{18BF4320-8A50-7F09-984E-3A13F688E583}"/>
              </a:ext>
            </a:extLst>
          </p:cNvPr>
          <p:cNvSpPr txBox="1"/>
          <p:nvPr/>
        </p:nvSpPr>
        <p:spPr>
          <a:xfrm>
            <a:off x="215981" y="5316029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FORMATION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015DDB9-3746-14EF-C8DD-24DDD1A0F792}"/>
              </a:ext>
            </a:extLst>
          </p:cNvPr>
          <p:cNvCxnSpPr>
            <a:cxnSpLocks/>
          </p:cNvCxnSpPr>
          <p:nvPr/>
        </p:nvCxnSpPr>
        <p:spPr>
          <a:xfrm>
            <a:off x="285336" y="5654583"/>
            <a:ext cx="6280489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9">
            <a:extLst>
              <a:ext uri="{FF2B5EF4-FFF2-40B4-BE49-F238E27FC236}">
                <a16:creationId xmlns:a16="http://schemas.microsoft.com/office/drawing/2014/main" id="{28331D51-A4C6-5535-105C-E5D91AB65556}"/>
              </a:ext>
            </a:extLst>
          </p:cNvPr>
          <p:cNvSpPr txBox="1"/>
          <p:nvPr/>
        </p:nvSpPr>
        <p:spPr>
          <a:xfrm>
            <a:off x="236317" y="5743876"/>
            <a:ext cx="2025620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NOM DE L’ECOLE</a:t>
            </a:r>
            <a:endParaRPr lang="fr-FR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Titre du diplôme - formation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Décrivez en une ligne les objectifs et les spécialités de cette formation. Inscrivez votre mention si vous en avez eu une.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Options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Marketing &amp; NTIC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Mention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Très bien</a:t>
            </a: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Mémoire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Titre du mémoire / rapport de stage</a:t>
            </a:r>
          </a:p>
        </p:txBody>
      </p:sp>
      <p:sp>
        <p:nvSpPr>
          <p:cNvPr id="7" name="ZoneTexte 9">
            <a:extLst>
              <a:ext uri="{FF2B5EF4-FFF2-40B4-BE49-F238E27FC236}">
                <a16:creationId xmlns:a16="http://schemas.microsoft.com/office/drawing/2014/main" id="{4DB84AC6-4479-249E-D4D3-3851441FFF7D}"/>
              </a:ext>
            </a:extLst>
          </p:cNvPr>
          <p:cNvSpPr txBox="1"/>
          <p:nvPr/>
        </p:nvSpPr>
        <p:spPr>
          <a:xfrm>
            <a:off x="2570445" y="5743876"/>
            <a:ext cx="2025620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NOM DE L’ECOLE</a:t>
            </a:r>
            <a:endParaRPr lang="fr-FR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Titre du diplôme - formation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Décrivez en une ligne les objectifs et les spécialités de cette formation. Inscrivez votre mention si vous en avez eu une.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Options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Marketing &amp; NTIC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Mention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Très bien</a:t>
            </a: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Mémoire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Titre du mémoire / rapport de stage</a:t>
            </a:r>
          </a:p>
        </p:txBody>
      </p:sp>
      <p:sp>
        <p:nvSpPr>
          <p:cNvPr id="9" name="ZoneTexte 9">
            <a:extLst>
              <a:ext uri="{FF2B5EF4-FFF2-40B4-BE49-F238E27FC236}">
                <a16:creationId xmlns:a16="http://schemas.microsoft.com/office/drawing/2014/main" id="{75537BCD-92A8-BD35-912C-6FBFB4EE8AD2}"/>
              </a:ext>
            </a:extLst>
          </p:cNvPr>
          <p:cNvSpPr txBox="1"/>
          <p:nvPr/>
        </p:nvSpPr>
        <p:spPr>
          <a:xfrm>
            <a:off x="4716498" y="5743876"/>
            <a:ext cx="2025620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NOM DE L’ECOLE</a:t>
            </a:r>
            <a:endParaRPr lang="fr-FR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Titre du diplôme - formation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Décrivez en une ligne les objectifs et les spécialités de cette formation. Inscrivez votre mention si vous en avez eu une.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Options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Marketing &amp; NTIC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Mention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Très bien</a:t>
            </a:r>
          </a:p>
          <a:p>
            <a:pPr defTabSz="685800">
              <a:defRPr/>
            </a:pPr>
            <a:r>
              <a:rPr lang="fr-FR" sz="1100" u="sng" dirty="0">
                <a:solidFill>
                  <a:schemeClr val="bg1">
                    <a:lumMod val="50000"/>
                  </a:schemeClr>
                </a:solidFill>
              </a:rPr>
              <a:t>Mémoire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: Titre du mémoire / rapport de stage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FC3D2A2-7363-8065-FB89-979A05FFF6DD}"/>
              </a:ext>
            </a:extLst>
          </p:cNvPr>
          <p:cNvSpPr txBox="1"/>
          <p:nvPr/>
        </p:nvSpPr>
        <p:spPr>
          <a:xfrm>
            <a:off x="222035" y="8033045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STAGE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FE8570D3-B06E-500F-EF8E-ACA991F008D7}"/>
              </a:ext>
            </a:extLst>
          </p:cNvPr>
          <p:cNvCxnSpPr>
            <a:cxnSpLocks/>
          </p:cNvCxnSpPr>
          <p:nvPr/>
        </p:nvCxnSpPr>
        <p:spPr>
          <a:xfrm>
            <a:off x="291390" y="8371599"/>
            <a:ext cx="6280489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9">
            <a:extLst>
              <a:ext uri="{FF2B5EF4-FFF2-40B4-BE49-F238E27FC236}">
                <a16:creationId xmlns:a16="http://schemas.microsoft.com/office/drawing/2014/main" id="{DB0E4667-03F6-A7AE-520F-B9F73C901190}"/>
              </a:ext>
            </a:extLst>
          </p:cNvPr>
          <p:cNvSpPr txBox="1"/>
          <p:nvPr/>
        </p:nvSpPr>
        <p:spPr>
          <a:xfrm>
            <a:off x="188982" y="8452471"/>
            <a:ext cx="2025620" cy="1219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accent6"/>
                </a:solidFill>
                <a:ea typeface="Calibri" charset="0"/>
                <a:cs typeface="Calibri" charset="0"/>
              </a:rPr>
              <a:t>NOM SOCIETE, VILLE</a:t>
            </a:r>
            <a:endParaRPr lang="fr-FR" sz="1100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Stage </a:t>
            </a:r>
            <a:r>
              <a:rPr lang="is-IS" sz="1100" b="1" dirty="0">
                <a:ea typeface="Calibri" charset="0"/>
                <a:cs typeface="Calibri" charset="0"/>
              </a:rPr>
              <a:t>…</a:t>
            </a:r>
            <a:endParaRPr lang="fr-FR" sz="1100" b="1" dirty="0"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ici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fonctions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occupé</a:t>
            </a:r>
            <a:r>
              <a:rPr lang="en-US" sz="1100" dirty="0">
                <a:solidFill>
                  <a:srgbClr val="565752"/>
                </a:solidFill>
              </a:rPr>
              <a:t>. </a:t>
            </a: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également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vos</a:t>
            </a:r>
            <a:r>
              <a:rPr lang="en-US" sz="1100" dirty="0">
                <a:solidFill>
                  <a:srgbClr val="565752"/>
                </a:solidFill>
              </a:rPr>
              <a:t> missions.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ZoneTexte 9">
            <a:extLst>
              <a:ext uri="{FF2B5EF4-FFF2-40B4-BE49-F238E27FC236}">
                <a16:creationId xmlns:a16="http://schemas.microsoft.com/office/drawing/2014/main" id="{139029D6-E919-295A-52A4-A70E82E4A8D4}"/>
              </a:ext>
            </a:extLst>
          </p:cNvPr>
          <p:cNvSpPr txBox="1"/>
          <p:nvPr/>
        </p:nvSpPr>
        <p:spPr>
          <a:xfrm>
            <a:off x="2451724" y="8452471"/>
            <a:ext cx="2025620" cy="1219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accent6"/>
                </a:solidFill>
                <a:ea typeface="Calibri" charset="0"/>
                <a:cs typeface="Calibri" charset="0"/>
              </a:rPr>
              <a:t>NOM SOCIETE, VILLE</a:t>
            </a:r>
            <a:endParaRPr lang="fr-FR" sz="1100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Stage </a:t>
            </a:r>
            <a:r>
              <a:rPr lang="is-IS" sz="1100" b="1" dirty="0">
                <a:ea typeface="Calibri" charset="0"/>
                <a:cs typeface="Calibri" charset="0"/>
              </a:rPr>
              <a:t>…</a:t>
            </a:r>
            <a:endParaRPr lang="fr-FR" sz="1100" b="1" dirty="0"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ici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fonctions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occupé</a:t>
            </a:r>
            <a:r>
              <a:rPr lang="en-US" sz="1100" dirty="0">
                <a:solidFill>
                  <a:srgbClr val="565752"/>
                </a:solidFill>
              </a:rPr>
              <a:t>. </a:t>
            </a: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également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vos</a:t>
            </a:r>
            <a:r>
              <a:rPr lang="en-US" sz="1100" dirty="0">
                <a:solidFill>
                  <a:srgbClr val="565752"/>
                </a:solidFill>
              </a:rPr>
              <a:t> missions.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9">
            <a:extLst>
              <a:ext uri="{FF2B5EF4-FFF2-40B4-BE49-F238E27FC236}">
                <a16:creationId xmlns:a16="http://schemas.microsoft.com/office/drawing/2014/main" id="{D32EAD7A-7DDB-E537-B456-8CD7C104130E}"/>
              </a:ext>
            </a:extLst>
          </p:cNvPr>
          <p:cNvSpPr txBox="1"/>
          <p:nvPr/>
        </p:nvSpPr>
        <p:spPr>
          <a:xfrm>
            <a:off x="4596065" y="8452471"/>
            <a:ext cx="2025620" cy="1219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accent6"/>
                </a:solidFill>
                <a:ea typeface="Calibri" charset="0"/>
                <a:cs typeface="Calibri" charset="0"/>
              </a:rPr>
              <a:t>NOM SOCIETE, VILLE</a:t>
            </a:r>
            <a:endParaRPr lang="fr-FR" sz="1100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Stage </a:t>
            </a:r>
            <a:r>
              <a:rPr lang="is-IS" sz="1100" b="1" dirty="0">
                <a:ea typeface="Calibri" charset="0"/>
                <a:cs typeface="Calibri" charset="0"/>
              </a:rPr>
              <a:t>…</a:t>
            </a:r>
            <a:endParaRPr lang="fr-FR" sz="1100" b="1" dirty="0"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ici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fonctions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occupé</a:t>
            </a:r>
            <a:r>
              <a:rPr lang="en-US" sz="1100" dirty="0">
                <a:solidFill>
                  <a:srgbClr val="565752"/>
                </a:solidFill>
              </a:rPr>
              <a:t>. </a:t>
            </a: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également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vos</a:t>
            </a:r>
            <a:r>
              <a:rPr lang="en-US" sz="1100" dirty="0">
                <a:solidFill>
                  <a:srgbClr val="565752"/>
                </a:solidFill>
              </a:rPr>
              <a:t> missions.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Прямоугольник 136">
            <a:extLst>
              <a:ext uri="{FF2B5EF4-FFF2-40B4-BE49-F238E27FC236}">
                <a16:creationId xmlns:a16="http://schemas.microsoft.com/office/drawing/2014/main" id="{1253247E-A5DB-7FDD-5C9F-89BC21EA3F85}"/>
              </a:ext>
            </a:extLst>
          </p:cNvPr>
          <p:cNvSpPr/>
          <p:nvPr/>
        </p:nvSpPr>
        <p:spPr>
          <a:xfrm>
            <a:off x="236317" y="1739951"/>
            <a:ext cx="261917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50" dirty="0"/>
              <a:t>Décrivez en quelques lignes vos compétences clés pour le poste et vos objectifs de carrière. Vous pouvez les mettre en forme à l’aide de puces ou les laisser sous forme de texte plein. </a:t>
            </a:r>
          </a:p>
        </p:txBody>
      </p:sp>
    </p:spTree>
    <p:extLst>
      <p:ext uri="{BB962C8B-B14F-4D97-AF65-F5344CB8AC3E}">
        <p14:creationId xmlns:p14="http://schemas.microsoft.com/office/powerpoint/2010/main" val="136257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03907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574</Words>
  <Application>Microsoft Macintosh PowerPoint</Application>
  <PresentationFormat>Format A4 (210 x 297 mm)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</cp:revision>
  <dcterms:created xsi:type="dcterms:W3CDTF">2016-08-16T08:05:07Z</dcterms:created>
  <dcterms:modified xsi:type="dcterms:W3CDTF">2022-07-28T17:16:49Z</dcterms:modified>
</cp:coreProperties>
</file>