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BB"/>
    <a:srgbClr val="337BA3"/>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0"/>
    <p:restoredTop sz="94595"/>
  </p:normalViewPr>
  <p:slideViewPr>
    <p:cSldViewPr snapToGrid="0" snapToObjects="1">
      <p:cViewPr>
        <p:scale>
          <a:sx n="55" d="100"/>
          <a:sy n="55" d="100"/>
        </p:scale>
        <p:origin x="4536" y="10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29/07/2022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29/07/2022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29/07/2022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29/07/2022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228975" cy="106918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9"/>
          <p:cNvSpPr txBox="1"/>
          <p:nvPr/>
        </p:nvSpPr>
        <p:spPr>
          <a:xfrm>
            <a:off x="74203" y="350624"/>
            <a:ext cx="5278221" cy="646331"/>
          </a:xfrm>
          <a:prstGeom prst="rect">
            <a:avLst/>
          </a:prstGeom>
          <a:noFill/>
        </p:spPr>
        <p:txBody>
          <a:bodyPr wrap="square" rtlCol="0">
            <a:spAutoFit/>
          </a:bodyPr>
          <a:lstStyle/>
          <a:p>
            <a:r>
              <a:rPr lang="fr-FR" sz="3600" dirty="0">
                <a:solidFill>
                  <a:srgbClr val="5FB1BB"/>
                </a:solidFill>
                <a:ea typeface="Times New Roman" charset="0"/>
                <a:cs typeface="Times New Roman" charset="0"/>
              </a:rPr>
              <a:t>Vincent</a:t>
            </a:r>
            <a:r>
              <a:rPr lang="fr-FR" sz="3600" dirty="0">
                <a:solidFill>
                  <a:schemeClr val="tx1">
                    <a:lumMod val="65000"/>
                    <a:lumOff val="35000"/>
                  </a:schemeClr>
                </a:solidFill>
                <a:ea typeface="Times New Roman" charset="0"/>
                <a:cs typeface="Times New Roman" charset="0"/>
              </a:rPr>
              <a:t> </a:t>
            </a:r>
            <a:r>
              <a:rPr lang="fr-FR" sz="3600" b="1" dirty="0" err="1">
                <a:solidFill>
                  <a:schemeClr val="tx1">
                    <a:lumMod val="65000"/>
                    <a:lumOff val="35000"/>
                  </a:schemeClr>
                </a:solidFill>
                <a:ea typeface="Times New Roman" charset="0"/>
                <a:cs typeface="Times New Roman" charset="0"/>
              </a:rPr>
              <a:t>Delovy</a:t>
            </a:r>
            <a:endParaRPr lang="fr-FR" sz="3600" b="1" dirty="0">
              <a:solidFill>
                <a:schemeClr val="tx1">
                  <a:lumMod val="65000"/>
                  <a:lumOff val="35000"/>
                </a:schemeClr>
              </a:solidFill>
              <a:ea typeface="Times New Roman" charset="0"/>
              <a:cs typeface="Times New Roman" charset="0"/>
            </a:endParaRPr>
          </a:p>
        </p:txBody>
      </p:sp>
      <p:sp>
        <p:nvSpPr>
          <p:cNvPr id="15" name="Rectangle 14"/>
          <p:cNvSpPr/>
          <p:nvPr/>
        </p:nvSpPr>
        <p:spPr>
          <a:xfrm>
            <a:off x="135136" y="4525843"/>
            <a:ext cx="2976026" cy="1569660"/>
          </a:xfrm>
          <a:prstGeom prst="rect">
            <a:avLst/>
          </a:prstGeom>
        </p:spPr>
        <p:txBody>
          <a:bodyPr wrap="square">
            <a:spAutoFit/>
          </a:bodyPr>
          <a:lstStyle/>
          <a:p>
            <a:pPr defTabSz="685800">
              <a:defRPr/>
            </a:pPr>
            <a:r>
              <a:rPr lang="fr-FR" sz="12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39" name="ZoneTexte 9"/>
          <p:cNvSpPr txBox="1"/>
          <p:nvPr/>
        </p:nvSpPr>
        <p:spPr>
          <a:xfrm>
            <a:off x="3388727" y="1716910"/>
            <a:ext cx="3958558" cy="2100575"/>
          </a:xfrm>
          <a:prstGeom prst="rect">
            <a:avLst/>
          </a:prstGeom>
          <a:noFill/>
        </p:spPr>
        <p:txBody>
          <a:bodyPr wrap="square" rtlCol="0">
            <a:spAutoFit/>
          </a:bodyPr>
          <a:lstStyle/>
          <a:p>
            <a:pPr defTabSz="685800">
              <a:defRPr/>
            </a:pPr>
            <a:r>
              <a:rPr lang="fr-FR" sz="1200" b="1" dirty="0"/>
              <a:t>2012 </a:t>
            </a:r>
            <a:r>
              <a:rPr lang="fr-FR" sz="1200" b="1" dirty="0">
                <a:solidFill>
                  <a:srgbClr val="5FB1BB"/>
                </a:solidFill>
              </a:rPr>
              <a:t>- Titre du diplôme </a:t>
            </a:r>
            <a:r>
              <a:rPr lang="fr-FR" sz="1200" b="1" dirty="0"/>
              <a:t>– Nom de l’université / école</a:t>
            </a:r>
          </a:p>
          <a:p>
            <a:pPr defTabSz="685800">
              <a:defRPr/>
            </a:pPr>
            <a:r>
              <a:rPr lang="fr-FR" sz="1050" dirty="0"/>
              <a:t>Décrivez en une ligne les objectifs et les spécialités de cette formation. Inscrivez votre mention si vous en avez eu une.</a:t>
            </a:r>
          </a:p>
          <a:p>
            <a:pPr defTabSz="685800">
              <a:defRPr/>
            </a:pPr>
            <a:br>
              <a:rPr lang="fr-FR" sz="1050" b="1" dirty="0"/>
            </a:br>
            <a:r>
              <a:rPr lang="fr-FR" sz="1200" b="1" dirty="0"/>
              <a:t>2012 - </a:t>
            </a:r>
            <a:r>
              <a:rPr lang="fr-FR" sz="1200" b="1" dirty="0">
                <a:solidFill>
                  <a:srgbClr val="5FB1BB"/>
                </a:solidFill>
              </a:rPr>
              <a:t>Titre du diplôme</a:t>
            </a:r>
            <a:r>
              <a:rPr lang="fr-FR" sz="1200" b="1" dirty="0"/>
              <a:t> – Nom de l’université / école</a:t>
            </a:r>
          </a:p>
          <a:p>
            <a:pPr defTabSz="685800">
              <a:defRPr/>
            </a:pPr>
            <a:r>
              <a:rPr lang="fr-FR" sz="1050" dirty="0"/>
              <a:t>Décrivez en une ligne les objectifs et les spécialités de cette formation. Inscrivez votre mention si vous en avez eu une.</a:t>
            </a:r>
          </a:p>
          <a:p>
            <a:pPr defTabSz="685800">
              <a:defRPr/>
            </a:pPr>
            <a:endParaRPr lang="fr-FR" sz="1050" dirty="0"/>
          </a:p>
          <a:p>
            <a:pPr defTabSz="685800">
              <a:defRPr/>
            </a:pPr>
            <a:r>
              <a:rPr lang="fr-FR" sz="1200" b="1" dirty="0"/>
              <a:t>2012 - </a:t>
            </a:r>
            <a:r>
              <a:rPr lang="fr-FR" sz="1200" b="1" dirty="0">
                <a:solidFill>
                  <a:srgbClr val="5FB1BB"/>
                </a:solidFill>
              </a:rPr>
              <a:t>Titre du diplôme</a:t>
            </a:r>
            <a:r>
              <a:rPr lang="fr-FR" sz="1200" b="1" dirty="0"/>
              <a:t> – Nom de l’université / école</a:t>
            </a:r>
          </a:p>
          <a:p>
            <a:pPr defTabSz="685800">
              <a:defRPr/>
            </a:pPr>
            <a:r>
              <a:rPr lang="fr-FR" sz="1050" dirty="0"/>
              <a:t>Décrivez en une ligne les objectifs et les spécialités de cette formation. Inscrivez votre mention si vous en avez eu une.</a:t>
            </a:r>
          </a:p>
          <a:p>
            <a:pPr defTabSz="685800">
              <a:defRPr/>
            </a:pPr>
            <a:endParaRPr lang="fr-FR" sz="1050" dirty="0"/>
          </a:p>
        </p:txBody>
      </p:sp>
      <p:sp>
        <p:nvSpPr>
          <p:cNvPr id="42" name="ZoneTexte 9"/>
          <p:cNvSpPr txBox="1"/>
          <p:nvPr/>
        </p:nvSpPr>
        <p:spPr>
          <a:xfrm>
            <a:off x="3398987" y="4556149"/>
            <a:ext cx="3989720" cy="4224233"/>
          </a:xfrm>
          <a:prstGeom prst="rect">
            <a:avLst/>
          </a:prstGeom>
          <a:noFill/>
        </p:spPr>
        <p:txBody>
          <a:bodyPr wrap="square" rtlCol="0">
            <a:spAutoFit/>
          </a:bodyPr>
          <a:lstStyle/>
          <a:p>
            <a:pPr defTabSz="685800">
              <a:defRPr/>
            </a:pPr>
            <a:r>
              <a:rPr lang="fr-FR" sz="1200" b="1" dirty="0"/>
              <a:t>2010- 2015 </a:t>
            </a:r>
            <a:r>
              <a:rPr lang="fr-FR" sz="1200" b="1" dirty="0">
                <a:solidFill>
                  <a:srgbClr val="5FB1BB"/>
                </a:solidFill>
              </a:rPr>
              <a:t>Titre du poste  </a:t>
            </a:r>
            <a:r>
              <a:rPr lang="fr-FR" sz="1200" b="1" dirty="0"/>
              <a:t>-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br>
              <a:rPr lang="fr-FR" sz="1050" dirty="0"/>
            </a:br>
            <a:endParaRPr lang="fr-FR" sz="1050" dirty="0"/>
          </a:p>
          <a:p>
            <a:pPr defTabSz="685800">
              <a:defRPr/>
            </a:pPr>
            <a:r>
              <a:rPr lang="fr-FR" sz="1200" b="1" dirty="0"/>
              <a:t>2010- 2015 </a:t>
            </a:r>
            <a:r>
              <a:rPr lang="fr-FR" sz="1200" b="1" dirty="0">
                <a:solidFill>
                  <a:srgbClr val="5FB1BB"/>
                </a:solidFill>
              </a:rPr>
              <a:t>Titre du poste  </a:t>
            </a:r>
            <a:r>
              <a:rPr lang="fr-FR" sz="1200" b="1" dirty="0"/>
              <a:t>-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050" dirty="0"/>
            </a:br>
            <a:r>
              <a:rPr lang="fr-FR" sz="1200" b="1" dirty="0"/>
              <a:t>2010- 2015 </a:t>
            </a:r>
            <a:r>
              <a:rPr lang="fr-FR" sz="1200" b="1" dirty="0">
                <a:solidFill>
                  <a:srgbClr val="5FB1BB"/>
                </a:solidFill>
              </a:rPr>
              <a:t>Titre du poste  </a:t>
            </a:r>
            <a:r>
              <a:rPr lang="fr-FR" sz="1200" b="1" dirty="0"/>
              <a:t>-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050" dirty="0"/>
          </a:p>
          <a:p>
            <a:pPr defTabSz="685800">
              <a:defRPr/>
            </a:pPr>
            <a:r>
              <a:rPr lang="fr-FR" sz="1200" b="1" dirty="0"/>
              <a:t>2010- 2015 </a:t>
            </a:r>
            <a:r>
              <a:rPr lang="fr-FR" sz="1200" b="1" dirty="0">
                <a:solidFill>
                  <a:srgbClr val="5FB1BB"/>
                </a:solidFill>
              </a:rPr>
              <a:t>Titre du poste  </a:t>
            </a:r>
            <a:r>
              <a:rPr lang="fr-FR" sz="1200" b="1" dirty="0"/>
              <a:t>-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050" dirty="0"/>
          </a:p>
          <a:p>
            <a:pPr defTabSz="685800">
              <a:defRPr/>
            </a:pPr>
            <a:endParaRPr lang="fr-FR" sz="1050" dirty="0"/>
          </a:p>
        </p:txBody>
      </p:sp>
      <p:sp>
        <p:nvSpPr>
          <p:cNvPr id="46" name="Rectangle 45"/>
          <p:cNvSpPr/>
          <p:nvPr/>
        </p:nvSpPr>
        <p:spPr>
          <a:xfrm>
            <a:off x="3378466" y="1347578"/>
            <a:ext cx="2927661" cy="369332"/>
          </a:xfrm>
          <a:prstGeom prst="rect">
            <a:avLst/>
          </a:prstGeom>
        </p:spPr>
        <p:txBody>
          <a:bodyPr wrap="none">
            <a:spAutoFit/>
          </a:bodyPr>
          <a:lstStyle/>
          <a:p>
            <a:pPr algn="r"/>
            <a:r>
              <a:rPr lang="fr-FR" dirty="0">
                <a:ea typeface="Times New Roman" charset="0"/>
                <a:cs typeface="Times New Roman" charset="0"/>
              </a:rPr>
              <a:t>Formation / Parcours scolaire</a:t>
            </a:r>
          </a:p>
        </p:txBody>
      </p:sp>
      <p:sp>
        <p:nvSpPr>
          <p:cNvPr id="47" name="Rectangle 46"/>
          <p:cNvSpPr/>
          <p:nvPr/>
        </p:nvSpPr>
        <p:spPr>
          <a:xfrm>
            <a:off x="3388727" y="4186817"/>
            <a:ext cx="2704972" cy="369332"/>
          </a:xfrm>
          <a:prstGeom prst="rect">
            <a:avLst/>
          </a:prstGeom>
        </p:spPr>
        <p:txBody>
          <a:bodyPr wrap="none">
            <a:spAutoFit/>
          </a:bodyPr>
          <a:lstStyle/>
          <a:p>
            <a:pPr algn="r"/>
            <a:r>
              <a:rPr lang="fr-FR" dirty="0">
                <a:ea typeface="Times New Roman" charset="0"/>
                <a:cs typeface="Times New Roman" charset="0"/>
              </a:rPr>
              <a:t>Expérience professionnelle</a:t>
            </a:r>
          </a:p>
        </p:txBody>
      </p:sp>
      <p:sp>
        <p:nvSpPr>
          <p:cNvPr id="71" name="ZoneTexte 9"/>
          <p:cNvSpPr txBox="1"/>
          <p:nvPr/>
        </p:nvSpPr>
        <p:spPr>
          <a:xfrm>
            <a:off x="152509" y="2700691"/>
            <a:ext cx="2958653" cy="830997"/>
          </a:xfrm>
          <a:prstGeom prst="rect">
            <a:avLst/>
          </a:prstGeom>
          <a:noFill/>
        </p:spPr>
        <p:txBody>
          <a:bodyPr wrap="square" rtlCol="0">
            <a:spAutoFit/>
          </a:bodyPr>
          <a:lstStyle/>
          <a:p>
            <a:r>
              <a:rPr lang="fr-FR" sz="1200" dirty="0">
                <a:ea typeface="Times New Roman" charset="0"/>
                <a:cs typeface="Times New Roman" charset="0"/>
              </a:rPr>
              <a:t>Tel :  01 02 03 04 05</a:t>
            </a:r>
          </a:p>
          <a:p>
            <a:r>
              <a:rPr lang="fr-FR" sz="1200" dirty="0">
                <a:ea typeface="Times New Roman" charset="0"/>
                <a:cs typeface="Times New Roman" charset="0"/>
              </a:rPr>
              <a:t>Mob : 06 01 02 03 04</a:t>
            </a:r>
          </a:p>
          <a:p>
            <a:r>
              <a:rPr lang="fr-FR" sz="1200" dirty="0">
                <a:ea typeface="Times New Roman" charset="0"/>
                <a:cs typeface="Times New Roman" charset="0"/>
              </a:rPr>
              <a:t>Mail: </a:t>
            </a:r>
            <a:r>
              <a:rPr lang="fr-FR" sz="1200" dirty="0" err="1">
                <a:ea typeface="Times New Roman" charset="0"/>
                <a:cs typeface="Times New Roman" charset="0"/>
              </a:rPr>
              <a:t>mail@mail.com</a:t>
            </a:r>
            <a:endParaRPr lang="fr-FR" sz="1200" dirty="0">
              <a:ea typeface="Times New Roman" charset="0"/>
              <a:cs typeface="Times New Roman" charset="0"/>
            </a:endParaRPr>
          </a:p>
          <a:p>
            <a:r>
              <a:rPr lang="fr-FR" sz="1200" dirty="0">
                <a:ea typeface="Times New Roman" charset="0"/>
                <a:cs typeface="Times New Roman" charset="0"/>
              </a:rPr>
              <a:t>Adresse : 17 rue de la Réussite 75012 Paris</a:t>
            </a:r>
          </a:p>
        </p:txBody>
      </p:sp>
      <p:sp>
        <p:nvSpPr>
          <p:cNvPr id="72" name="Rectangle 71"/>
          <p:cNvSpPr/>
          <p:nvPr/>
        </p:nvSpPr>
        <p:spPr>
          <a:xfrm>
            <a:off x="3378466" y="350623"/>
            <a:ext cx="4181209" cy="646331"/>
          </a:xfrm>
          <a:prstGeom prst="rect">
            <a:avLst/>
          </a:prstGeom>
        </p:spPr>
        <p:txBody>
          <a:bodyPr wrap="square">
            <a:spAutoFit/>
          </a:bodyPr>
          <a:lstStyle/>
          <a:p>
            <a:pPr algn="r"/>
            <a:r>
              <a:rPr lang="fr-FR" sz="3600" b="1" dirty="0">
                <a:solidFill>
                  <a:schemeClr val="tx1">
                    <a:lumMod val="65000"/>
                    <a:lumOff val="35000"/>
                  </a:schemeClr>
                </a:solidFill>
                <a:ea typeface="Times New Roman" charset="0"/>
                <a:cs typeface="Times New Roman" charset="0"/>
              </a:rPr>
              <a:t>Titre </a:t>
            </a:r>
            <a:r>
              <a:rPr lang="fr-FR" sz="3600" b="1">
                <a:solidFill>
                  <a:schemeClr val="tx1">
                    <a:lumMod val="65000"/>
                    <a:lumOff val="35000"/>
                  </a:schemeClr>
                </a:solidFill>
                <a:ea typeface="Times New Roman" charset="0"/>
                <a:cs typeface="Times New Roman" charset="0"/>
              </a:rPr>
              <a:t>de poste</a:t>
            </a:r>
            <a:endParaRPr lang="fr-FR" sz="3600" b="1" dirty="0">
              <a:solidFill>
                <a:schemeClr val="tx1">
                  <a:lumMod val="65000"/>
                  <a:lumOff val="35000"/>
                </a:schemeClr>
              </a:solidFill>
              <a:ea typeface="Times New Roman" charset="0"/>
              <a:cs typeface="Times New Roman" charset="0"/>
            </a:endParaRPr>
          </a:p>
        </p:txBody>
      </p:sp>
      <p:cxnSp>
        <p:nvCxnSpPr>
          <p:cNvPr id="5" name="Connecteur droit 4"/>
          <p:cNvCxnSpPr/>
          <p:nvPr/>
        </p:nvCxnSpPr>
        <p:spPr>
          <a:xfrm>
            <a:off x="3228975" y="996955"/>
            <a:ext cx="43307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135696" y="4154762"/>
            <a:ext cx="1438407" cy="369332"/>
          </a:xfrm>
          <a:prstGeom prst="rect">
            <a:avLst/>
          </a:prstGeom>
        </p:spPr>
        <p:txBody>
          <a:bodyPr wrap="none">
            <a:spAutoFit/>
          </a:bodyPr>
          <a:lstStyle/>
          <a:p>
            <a:pPr algn="r"/>
            <a:r>
              <a:rPr lang="fr-FR" dirty="0">
                <a:solidFill>
                  <a:srgbClr val="5FB1BB"/>
                </a:solidFill>
                <a:ea typeface="Times New Roman" charset="0"/>
                <a:cs typeface="Times New Roman" charset="0"/>
              </a:rPr>
              <a:t>Mes</a:t>
            </a:r>
            <a:r>
              <a:rPr lang="fr-FR" dirty="0">
                <a:ea typeface="Times New Roman" charset="0"/>
                <a:cs typeface="Times New Roman" charset="0"/>
              </a:rPr>
              <a:t> objectifs</a:t>
            </a:r>
          </a:p>
        </p:txBody>
      </p:sp>
      <p:cxnSp>
        <p:nvCxnSpPr>
          <p:cNvPr id="76" name="Connecteur droit 75"/>
          <p:cNvCxnSpPr/>
          <p:nvPr/>
        </p:nvCxnSpPr>
        <p:spPr>
          <a:xfrm>
            <a:off x="-4095" y="3971827"/>
            <a:ext cx="322897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a:off x="-15521" y="6734685"/>
            <a:ext cx="322897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a:off x="3228975" y="3978280"/>
            <a:ext cx="43307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82" name="Connecteur droit 181"/>
          <p:cNvCxnSpPr/>
          <p:nvPr/>
        </p:nvCxnSpPr>
        <p:spPr>
          <a:xfrm>
            <a:off x="0" y="8780382"/>
            <a:ext cx="322897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84" name="Rectangle 183"/>
          <p:cNvSpPr/>
          <p:nvPr/>
        </p:nvSpPr>
        <p:spPr>
          <a:xfrm>
            <a:off x="6232666" y="937425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Rectangle 184"/>
          <p:cNvSpPr/>
          <p:nvPr/>
        </p:nvSpPr>
        <p:spPr>
          <a:xfrm>
            <a:off x="6440673" y="9374789"/>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Rectangle 185"/>
          <p:cNvSpPr/>
          <p:nvPr/>
        </p:nvSpPr>
        <p:spPr>
          <a:xfrm>
            <a:off x="6648680" y="9374521"/>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Rectangle 186"/>
          <p:cNvSpPr/>
          <p:nvPr/>
        </p:nvSpPr>
        <p:spPr>
          <a:xfrm>
            <a:off x="6856687" y="9375057"/>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Rectangle 187"/>
          <p:cNvSpPr/>
          <p:nvPr/>
        </p:nvSpPr>
        <p:spPr>
          <a:xfrm>
            <a:off x="7064694" y="937425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Rectangle 188"/>
          <p:cNvSpPr/>
          <p:nvPr/>
        </p:nvSpPr>
        <p:spPr>
          <a:xfrm>
            <a:off x="6027156" y="937442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Rectangle 189"/>
          <p:cNvSpPr/>
          <p:nvPr/>
        </p:nvSpPr>
        <p:spPr>
          <a:xfrm>
            <a:off x="5818465" y="937425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Rectangle 190"/>
          <p:cNvSpPr/>
          <p:nvPr/>
        </p:nvSpPr>
        <p:spPr>
          <a:xfrm>
            <a:off x="5608645" y="9374421"/>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2" name="Rectangle 191"/>
          <p:cNvSpPr/>
          <p:nvPr/>
        </p:nvSpPr>
        <p:spPr>
          <a:xfrm>
            <a:off x="6230114" y="9599729"/>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3" name="Rectangle 192"/>
          <p:cNvSpPr/>
          <p:nvPr/>
        </p:nvSpPr>
        <p:spPr>
          <a:xfrm>
            <a:off x="6438121" y="9600265"/>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4" name="Rectangle 193"/>
          <p:cNvSpPr/>
          <p:nvPr/>
        </p:nvSpPr>
        <p:spPr>
          <a:xfrm>
            <a:off x="6646128" y="9599997"/>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5" name="Rectangle 194"/>
          <p:cNvSpPr/>
          <p:nvPr/>
        </p:nvSpPr>
        <p:spPr>
          <a:xfrm>
            <a:off x="6854135" y="960053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6" name="Rectangle 195"/>
          <p:cNvSpPr/>
          <p:nvPr/>
        </p:nvSpPr>
        <p:spPr>
          <a:xfrm>
            <a:off x="7062142" y="9599729"/>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7" name="Rectangle 196"/>
          <p:cNvSpPr/>
          <p:nvPr/>
        </p:nvSpPr>
        <p:spPr>
          <a:xfrm>
            <a:off x="6024604" y="9599899"/>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8" name="Rectangle 197"/>
          <p:cNvSpPr/>
          <p:nvPr/>
        </p:nvSpPr>
        <p:spPr>
          <a:xfrm>
            <a:off x="5815913" y="9599729"/>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9" name="Rectangle 198"/>
          <p:cNvSpPr/>
          <p:nvPr/>
        </p:nvSpPr>
        <p:spPr>
          <a:xfrm>
            <a:off x="5606093" y="9599897"/>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0" name="Rectangle 199"/>
          <p:cNvSpPr/>
          <p:nvPr/>
        </p:nvSpPr>
        <p:spPr>
          <a:xfrm>
            <a:off x="6230114" y="985056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1" name="Rectangle 200"/>
          <p:cNvSpPr/>
          <p:nvPr/>
        </p:nvSpPr>
        <p:spPr>
          <a:xfrm>
            <a:off x="6438121" y="9851099"/>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2" name="Rectangle 201"/>
          <p:cNvSpPr/>
          <p:nvPr/>
        </p:nvSpPr>
        <p:spPr>
          <a:xfrm>
            <a:off x="6646128" y="9850831"/>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3" name="Rectangle 202"/>
          <p:cNvSpPr/>
          <p:nvPr/>
        </p:nvSpPr>
        <p:spPr>
          <a:xfrm>
            <a:off x="6854135" y="9851367"/>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 name="Rectangle 203"/>
          <p:cNvSpPr/>
          <p:nvPr/>
        </p:nvSpPr>
        <p:spPr>
          <a:xfrm>
            <a:off x="7062142" y="985056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5" name="Rectangle 204"/>
          <p:cNvSpPr/>
          <p:nvPr/>
        </p:nvSpPr>
        <p:spPr>
          <a:xfrm>
            <a:off x="6024604" y="985073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6" name="Rectangle 205"/>
          <p:cNvSpPr/>
          <p:nvPr/>
        </p:nvSpPr>
        <p:spPr>
          <a:xfrm>
            <a:off x="5815913" y="985056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7" name="Rectangle 206"/>
          <p:cNvSpPr/>
          <p:nvPr/>
        </p:nvSpPr>
        <p:spPr>
          <a:xfrm>
            <a:off x="5606093" y="9850731"/>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8" name="Rectangle 207"/>
          <p:cNvSpPr/>
          <p:nvPr/>
        </p:nvSpPr>
        <p:spPr>
          <a:xfrm>
            <a:off x="6230114" y="1010392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9" name="Rectangle 208"/>
          <p:cNvSpPr/>
          <p:nvPr/>
        </p:nvSpPr>
        <p:spPr>
          <a:xfrm>
            <a:off x="6438121" y="10104459"/>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0" name="Rectangle 209"/>
          <p:cNvSpPr/>
          <p:nvPr/>
        </p:nvSpPr>
        <p:spPr>
          <a:xfrm>
            <a:off x="6646128" y="10104191"/>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1" name="Rectangle 210"/>
          <p:cNvSpPr/>
          <p:nvPr/>
        </p:nvSpPr>
        <p:spPr>
          <a:xfrm>
            <a:off x="6854135" y="10104727"/>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2" name="Rectangle 211"/>
          <p:cNvSpPr/>
          <p:nvPr/>
        </p:nvSpPr>
        <p:spPr>
          <a:xfrm>
            <a:off x="7062142" y="1010392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3" name="Rectangle 212"/>
          <p:cNvSpPr/>
          <p:nvPr/>
        </p:nvSpPr>
        <p:spPr>
          <a:xfrm>
            <a:off x="6024604" y="1010409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4" name="Rectangle 213"/>
          <p:cNvSpPr/>
          <p:nvPr/>
        </p:nvSpPr>
        <p:spPr>
          <a:xfrm>
            <a:off x="5815913" y="10103923"/>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5" name="Rectangle 214"/>
          <p:cNvSpPr/>
          <p:nvPr/>
        </p:nvSpPr>
        <p:spPr>
          <a:xfrm>
            <a:off x="5606093" y="10104091"/>
            <a:ext cx="162560" cy="152400"/>
          </a:xfrm>
          <a:prstGeom prst="rect">
            <a:avLst/>
          </a:prstGeom>
          <a:solidFill>
            <a:schemeClr val="bg1">
              <a:lumMod val="95000"/>
            </a:schemeClr>
          </a:solidFill>
          <a:ln>
            <a:solidFill>
              <a:srgbClr val="5FB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6" name="Connecteur droit 215"/>
          <p:cNvCxnSpPr/>
          <p:nvPr/>
        </p:nvCxnSpPr>
        <p:spPr>
          <a:xfrm>
            <a:off x="3228975" y="8780382"/>
            <a:ext cx="43307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18" name="Connecteur droit 217"/>
          <p:cNvCxnSpPr/>
          <p:nvPr/>
        </p:nvCxnSpPr>
        <p:spPr>
          <a:xfrm>
            <a:off x="-15521" y="996954"/>
            <a:ext cx="322897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45" name="Rectangle 244"/>
          <p:cNvSpPr/>
          <p:nvPr/>
        </p:nvSpPr>
        <p:spPr>
          <a:xfrm>
            <a:off x="1901680" y="9357801"/>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6" name="Rectangle 245"/>
          <p:cNvSpPr/>
          <p:nvPr/>
        </p:nvSpPr>
        <p:spPr>
          <a:xfrm>
            <a:off x="2109687" y="9358337"/>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7" name="Rectangle 246"/>
          <p:cNvSpPr/>
          <p:nvPr/>
        </p:nvSpPr>
        <p:spPr>
          <a:xfrm>
            <a:off x="2317694" y="9358069"/>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8" name="Rectangle 247"/>
          <p:cNvSpPr/>
          <p:nvPr/>
        </p:nvSpPr>
        <p:spPr>
          <a:xfrm>
            <a:off x="2525701" y="9358605"/>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9" name="Rectangle 248"/>
          <p:cNvSpPr/>
          <p:nvPr/>
        </p:nvSpPr>
        <p:spPr>
          <a:xfrm>
            <a:off x="2733708" y="9357801"/>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0" name="Rectangle 249"/>
          <p:cNvSpPr/>
          <p:nvPr/>
        </p:nvSpPr>
        <p:spPr>
          <a:xfrm>
            <a:off x="1696170" y="9359772"/>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1" name="Rectangle 250"/>
          <p:cNvSpPr/>
          <p:nvPr/>
        </p:nvSpPr>
        <p:spPr>
          <a:xfrm>
            <a:off x="1901680" y="9613602"/>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2" name="Rectangle 251"/>
          <p:cNvSpPr/>
          <p:nvPr/>
        </p:nvSpPr>
        <p:spPr>
          <a:xfrm>
            <a:off x="2109687" y="9614138"/>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3" name="Rectangle 252"/>
          <p:cNvSpPr/>
          <p:nvPr/>
        </p:nvSpPr>
        <p:spPr>
          <a:xfrm>
            <a:off x="2317694" y="9613870"/>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4" name="Rectangle 253"/>
          <p:cNvSpPr/>
          <p:nvPr/>
        </p:nvSpPr>
        <p:spPr>
          <a:xfrm>
            <a:off x="2525701" y="9614406"/>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5" name="Rectangle 254"/>
          <p:cNvSpPr/>
          <p:nvPr/>
        </p:nvSpPr>
        <p:spPr>
          <a:xfrm>
            <a:off x="2733708" y="9613602"/>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6" name="Rectangle 255"/>
          <p:cNvSpPr/>
          <p:nvPr/>
        </p:nvSpPr>
        <p:spPr>
          <a:xfrm>
            <a:off x="1696170" y="9615573"/>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7" name="Rectangle 256"/>
          <p:cNvSpPr/>
          <p:nvPr/>
        </p:nvSpPr>
        <p:spPr>
          <a:xfrm>
            <a:off x="1901680" y="9863094"/>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8" name="Rectangle 257"/>
          <p:cNvSpPr/>
          <p:nvPr/>
        </p:nvSpPr>
        <p:spPr>
          <a:xfrm>
            <a:off x="2109687" y="9863630"/>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9" name="Rectangle 258"/>
          <p:cNvSpPr/>
          <p:nvPr/>
        </p:nvSpPr>
        <p:spPr>
          <a:xfrm>
            <a:off x="2317694" y="9863362"/>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0" name="Rectangle 259"/>
          <p:cNvSpPr/>
          <p:nvPr/>
        </p:nvSpPr>
        <p:spPr>
          <a:xfrm>
            <a:off x="2525701" y="9863898"/>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1" name="Rectangle 260"/>
          <p:cNvSpPr/>
          <p:nvPr/>
        </p:nvSpPr>
        <p:spPr>
          <a:xfrm>
            <a:off x="2733708" y="9863094"/>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2" name="Rectangle 261"/>
          <p:cNvSpPr/>
          <p:nvPr/>
        </p:nvSpPr>
        <p:spPr>
          <a:xfrm>
            <a:off x="1696170" y="9865065"/>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3" name="Rectangle 262"/>
          <p:cNvSpPr/>
          <p:nvPr/>
        </p:nvSpPr>
        <p:spPr>
          <a:xfrm>
            <a:off x="1901680" y="10109848"/>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4" name="Rectangle 263"/>
          <p:cNvSpPr/>
          <p:nvPr/>
        </p:nvSpPr>
        <p:spPr>
          <a:xfrm>
            <a:off x="2109687" y="10110384"/>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5" name="Rectangle 264"/>
          <p:cNvSpPr/>
          <p:nvPr/>
        </p:nvSpPr>
        <p:spPr>
          <a:xfrm>
            <a:off x="2317694" y="10110116"/>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6" name="Rectangle 265"/>
          <p:cNvSpPr/>
          <p:nvPr/>
        </p:nvSpPr>
        <p:spPr>
          <a:xfrm>
            <a:off x="2525701" y="10110652"/>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7" name="Rectangle 266"/>
          <p:cNvSpPr/>
          <p:nvPr/>
        </p:nvSpPr>
        <p:spPr>
          <a:xfrm>
            <a:off x="2733708" y="10109848"/>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8" name="Rectangle 267"/>
          <p:cNvSpPr/>
          <p:nvPr/>
        </p:nvSpPr>
        <p:spPr>
          <a:xfrm>
            <a:off x="1696170" y="10111819"/>
            <a:ext cx="162560" cy="152400"/>
          </a:xfrm>
          <a:prstGeom prst="rect">
            <a:avLst/>
          </a:prstGeom>
          <a:solidFill>
            <a:srgbClr val="5FB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0" name="Rectangle 269"/>
          <p:cNvSpPr/>
          <p:nvPr/>
        </p:nvSpPr>
        <p:spPr>
          <a:xfrm>
            <a:off x="1884848" y="7417210"/>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1" name="Rectangle 270"/>
          <p:cNvSpPr/>
          <p:nvPr/>
        </p:nvSpPr>
        <p:spPr>
          <a:xfrm>
            <a:off x="2092855" y="7417746"/>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2" name="Rectangle 271"/>
          <p:cNvSpPr/>
          <p:nvPr/>
        </p:nvSpPr>
        <p:spPr>
          <a:xfrm>
            <a:off x="2300862" y="7417478"/>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3" name="Rectangle 272"/>
          <p:cNvSpPr/>
          <p:nvPr/>
        </p:nvSpPr>
        <p:spPr>
          <a:xfrm>
            <a:off x="2508869" y="7418014"/>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4" name="Rectangle 273"/>
          <p:cNvSpPr/>
          <p:nvPr/>
        </p:nvSpPr>
        <p:spPr>
          <a:xfrm>
            <a:off x="2716876" y="7417210"/>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5" name="Rectangle 274"/>
          <p:cNvSpPr/>
          <p:nvPr/>
        </p:nvSpPr>
        <p:spPr>
          <a:xfrm>
            <a:off x="1679338" y="7419181"/>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6" name="Rectangle 275"/>
          <p:cNvSpPr/>
          <p:nvPr/>
        </p:nvSpPr>
        <p:spPr>
          <a:xfrm>
            <a:off x="1884848" y="7673011"/>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7" name="Rectangle 276"/>
          <p:cNvSpPr/>
          <p:nvPr/>
        </p:nvSpPr>
        <p:spPr>
          <a:xfrm>
            <a:off x="2092855" y="7673547"/>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8" name="Rectangle 277"/>
          <p:cNvSpPr/>
          <p:nvPr/>
        </p:nvSpPr>
        <p:spPr>
          <a:xfrm>
            <a:off x="2300862" y="7673279"/>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9" name="Rectangle 278"/>
          <p:cNvSpPr/>
          <p:nvPr/>
        </p:nvSpPr>
        <p:spPr>
          <a:xfrm>
            <a:off x="2508869" y="7673815"/>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0" name="Rectangle 279"/>
          <p:cNvSpPr/>
          <p:nvPr/>
        </p:nvSpPr>
        <p:spPr>
          <a:xfrm>
            <a:off x="2716876" y="7673011"/>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1" name="Rectangle 280"/>
          <p:cNvSpPr/>
          <p:nvPr/>
        </p:nvSpPr>
        <p:spPr>
          <a:xfrm>
            <a:off x="1679338" y="7674982"/>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2" name="Rectangle 281"/>
          <p:cNvSpPr/>
          <p:nvPr/>
        </p:nvSpPr>
        <p:spPr>
          <a:xfrm>
            <a:off x="1884848" y="7922503"/>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3" name="Rectangle 282"/>
          <p:cNvSpPr/>
          <p:nvPr/>
        </p:nvSpPr>
        <p:spPr>
          <a:xfrm>
            <a:off x="2092855" y="7923039"/>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4" name="Rectangle 283"/>
          <p:cNvSpPr/>
          <p:nvPr/>
        </p:nvSpPr>
        <p:spPr>
          <a:xfrm>
            <a:off x="2300862" y="7922771"/>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5" name="Rectangle 284"/>
          <p:cNvSpPr/>
          <p:nvPr/>
        </p:nvSpPr>
        <p:spPr>
          <a:xfrm>
            <a:off x="2508869" y="7923307"/>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6" name="Rectangle 285"/>
          <p:cNvSpPr/>
          <p:nvPr/>
        </p:nvSpPr>
        <p:spPr>
          <a:xfrm>
            <a:off x="2716876" y="7922503"/>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7" name="Rectangle 286"/>
          <p:cNvSpPr/>
          <p:nvPr/>
        </p:nvSpPr>
        <p:spPr>
          <a:xfrm>
            <a:off x="1679338" y="7922673"/>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8" name="Rectangle 287"/>
          <p:cNvSpPr/>
          <p:nvPr/>
        </p:nvSpPr>
        <p:spPr>
          <a:xfrm>
            <a:off x="1884848" y="8169257"/>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9" name="Rectangle 288"/>
          <p:cNvSpPr/>
          <p:nvPr/>
        </p:nvSpPr>
        <p:spPr>
          <a:xfrm>
            <a:off x="2092855" y="8169793"/>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0" name="Rectangle 289"/>
          <p:cNvSpPr/>
          <p:nvPr/>
        </p:nvSpPr>
        <p:spPr>
          <a:xfrm>
            <a:off x="2300862" y="8169525"/>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1" name="Rectangle 290"/>
          <p:cNvSpPr/>
          <p:nvPr/>
        </p:nvSpPr>
        <p:spPr>
          <a:xfrm>
            <a:off x="2508869" y="8170061"/>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2" name="Rectangle 291"/>
          <p:cNvSpPr/>
          <p:nvPr/>
        </p:nvSpPr>
        <p:spPr>
          <a:xfrm>
            <a:off x="2716876" y="8169257"/>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3" name="Rectangle 292"/>
          <p:cNvSpPr/>
          <p:nvPr/>
        </p:nvSpPr>
        <p:spPr>
          <a:xfrm>
            <a:off x="1679338" y="8169427"/>
            <a:ext cx="162560" cy="152400"/>
          </a:xfrm>
          <a:prstGeom prst="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p:cNvPicPr>
            <a:picLocks noChangeAspect="1"/>
          </p:cNvPicPr>
          <p:nvPr/>
        </p:nvPicPr>
        <p:blipFill rotWithShape="1">
          <a:blip r:embed="rId2">
            <a:extLst>
              <a:ext uri="{28A0092B-C50C-407E-A947-70E740481C1C}">
                <a14:useLocalDpi xmlns:a14="http://schemas.microsoft.com/office/drawing/2010/main" val="0"/>
              </a:ext>
            </a:extLst>
          </a:blip>
          <a:srcRect l="23168" r="10452"/>
          <a:stretch/>
        </p:blipFill>
        <p:spPr>
          <a:xfrm>
            <a:off x="195888" y="1126343"/>
            <a:ext cx="1483450" cy="1491618"/>
          </a:xfrm>
          <a:prstGeom prst="roundRect">
            <a:avLst/>
          </a:prstGeom>
          <a:ln w="57150">
            <a:solidFill>
              <a:schemeClr val="bg1"/>
            </a:solidFill>
          </a:ln>
        </p:spPr>
      </p:pic>
      <p:sp>
        <p:nvSpPr>
          <p:cNvPr id="4" name="Rectangle 3">
            <a:extLst>
              <a:ext uri="{FF2B5EF4-FFF2-40B4-BE49-F238E27FC236}">
                <a16:creationId xmlns:a16="http://schemas.microsoft.com/office/drawing/2014/main" id="{F819F103-71A5-C557-C24D-20E44201E199}"/>
              </a:ext>
            </a:extLst>
          </p:cNvPr>
          <p:cNvSpPr/>
          <p:nvPr/>
        </p:nvSpPr>
        <p:spPr>
          <a:xfrm>
            <a:off x="3458573" y="9321493"/>
            <a:ext cx="2022820" cy="1038746"/>
          </a:xfrm>
          <a:prstGeom prst="rect">
            <a:avLst/>
          </a:prstGeom>
        </p:spPr>
        <p:txBody>
          <a:bodyPr wrap="square">
            <a:spAutoFit/>
          </a:bodyPr>
          <a:lstStyle/>
          <a:p>
            <a:pPr fontAlgn="ctr">
              <a:spcAft>
                <a:spcPts val="600"/>
              </a:spcAft>
            </a:pPr>
            <a:r>
              <a:rPr lang="fr-FR" sz="1100" dirty="0">
                <a:solidFill>
                  <a:schemeClr val="tx1">
                    <a:lumMod val="50000"/>
                    <a:lumOff val="50000"/>
                  </a:schemeClr>
                </a:solidFill>
              </a:rPr>
              <a:t>Management</a:t>
            </a:r>
          </a:p>
          <a:p>
            <a:pPr fontAlgn="ctr">
              <a:spcAft>
                <a:spcPts val="600"/>
              </a:spcAft>
            </a:pPr>
            <a:r>
              <a:rPr lang="fr-FR" sz="1100" dirty="0">
                <a:solidFill>
                  <a:schemeClr val="tx1">
                    <a:lumMod val="50000"/>
                    <a:lumOff val="50000"/>
                  </a:schemeClr>
                </a:solidFill>
              </a:rPr>
              <a:t>Gestion de projet</a:t>
            </a:r>
          </a:p>
          <a:p>
            <a:pPr fontAlgn="ctr">
              <a:spcAft>
                <a:spcPts val="600"/>
              </a:spcAft>
            </a:pPr>
            <a:r>
              <a:rPr lang="fr-FR" sz="1100" dirty="0">
                <a:solidFill>
                  <a:schemeClr val="tx1">
                    <a:lumMod val="50000"/>
                    <a:lumOff val="50000"/>
                  </a:schemeClr>
                </a:solidFill>
              </a:rPr>
              <a:t>Comptabilité / Gestion</a:t>
            </a:r>
          </a:p>
          <a:p>
            <a:pPr fontAlgn="ctr">
              <a:spcAft>
                <a:spcPts val="600"/>
              </a:spcAft>
            </a:pPr>
            <a:r>
              <a:rPr lang="fr-FR" sz="1100" dirty="0">
                <a:solidFill>
                  <a:schemeClr val="tx1">
                    <a:lumMod val="50000"/>
                    <a:lumOff val="50000"/>
                  </a:schemeClr>
                </a:solidFill>
              </a:rPr>
              <a:t>Conduite de changement</a:t>
            </a:r>
          </a:p>
        </p:txBody>
      </p:sp>
      <p:sp>
        <p:nvSpPr>
          <p:cNvPr id="6" name="Rectangle 5">
            <a:extLst>
              <a:ext uri="{FF2B5EF4-FFF2-40B4-BE49-F238E27FC236}">
                <a16:creationId xmlns:a16="http://schemas.microsoft.com/office/drawing/2014/main" id="{C0D19DD7-20C0-1CF7-1E62-538B7E4D6F4E}"/>
              </a:ext>
            </a:extLst>
          </p:cNvPr>
          <p:cNvSpPr/>
          <p:nvPr/>
        </p:nvSpPr>
        <p:spPr>
          <a:xfrm>
            <a:off x="135136" y="6899436"/>
            <a:ext cx="1351781" cy="369332"/>
          </a:xfrm>
          <a:prstGeom prst="rect">
            <a:avLst/>
          </a:prstGeom>
        </p:spPr>
        <p:txBody>
          <a:bodyPr wrap="none">
            <a:spAutoFit/>
          </a:bodyPr>
          <a:lstStyle/>
          <a:p>
            <a:pPr algn="r"/>
            <a:r>
              <a:rPr lang="fr-FR" dirty="0">
                <a:solidFill>
                  <a:srgbClr val="5FB1BB"/>
                </a:solidFill>
                <a:ea typeface="Times New Roman" charset="0"/>
                <a:cs typeface="Times New Roman" charset="0"/>
              </a:rPr>
              <a:t>Personnalité</a:t>
            </a:r>
            <a:endParaRPr lang="fr-FR" dirty="0">
              <a:ea typeface="Times New Roman" charset="0"/>
              <a:cs typeface="Times New Roman" charset="0"/>
            </a:endParaRPr>
          </a:p>
        </p:txBody>
      </p:sp>
      <p:sp>
        <p:nvSpPr>
          <p:cNvPr id="7" name="Rectangle 6">
            <a:extLst>
              <a:ext uri="{FF2B5EF4-FFF2-40B4-BE49-F238E27FC236}">
                <a16:creationId xmlns:a16="http://schemas.microsoft.com/office/drawing/2014/main" id="{1AD3938F-0409-1C1B-DF41-E10281770044}"/>
              </a:ext>
            </a:extLst>
          </p:cNvPr>
          <p:cNvSpPr/>
          <p:nvPr/>
        </p:nvSpPr>
        <p:spPr>
          <a:xfrm>
            <a:off x="152509" y="8909724"/>
            <a:ext cx="950902" cy="369332"/>
          </a:xfrm>
          <a:prstGeom prst="rect">
            <a:avLst/>
          </a:prstGeom>
        </p:spPr>
        <p:txBody>
          <a:bodyPr wrap="none">
            <a:spAutoFit/>
          </a:bodyPr>
          <a:lstStyle/>
          <a:p>
            <a:r>
              <a:rPr lang="fr-FR" dirty="0">
                <a:solidFill>
                  <a:srgbClr val="5FB1BB"/>
                </a:solidFill>
                <a:ea typeface="Times New Roman" charset="0"/>
                <a:cs typeface="Times New Roman" charset="0"/>
              </a:rPr>
              <a:t>Langues</a:t>
            </a:r>
            <a:endParaRPr lang="fr-FR" dirty="0">
              <a:ea typeface="Times New Roman" charset="0"/>
              <a:cs typeface="Times New Roman" charset="0"/>
            </a:endParaRPr>
          </a:p>
        </p:txBody>
      </p:sp>
      <p:sp>
        <p:nvSpPr>
          <p:cNvPr id="9" name="Rectangle 8">
            <a:extLst>
              <a:ext uri="{FF2B5EF4-FFF2-40B4-BE49-F238E27FC236}">
                <a16:creationId xmlns:a16="http://schemas.microsoft.com/office/drawing/2014/main" id="{D872F6A2-AFA2-6B2C-1AAB-ADC5126165FF}"/>
              </a:ext>
            </a:extLst>
          </p:cNvPr>
          <p:cNvSpPr/>
          <p:nvPr/>
        </p:nvSpPr>
        <p:spPr>
          <a:xfrm>
            <a:off x="3436803" y="8946140"/>
            <a:ext cx="1873718" cy="369332"/>
          </a:xfrm>
          <a:prstGeom prst="rect">
            <a:avLst/>
          </a:prstGeom>
        </p:spPr>
        <p:txBody>
          <a:bodyPr wrap="none">
            <a:spAutoFit/>
          </a:bodyPr>
          <a:lstStyle/>
          <a:p>
            <a:r>
              <a:rPr lang="fr-FR" dirty="0">
                <a:solidFill>
                  <a:sysClr val="windowText" lastClr="000000"/>
                </a:solidFill>
                <a:ea typeface="Times" charset="0"/>
                <a:cs typeface="Times" charset="0"/>
              </a:rPr>
              <a:t>Compétences clés</a:t>
            </a:r>
          </a:p>
        </p:txBody>
      </p:sp>
      <p:sp>
        <p:nvSpPr>
          <p:cNvPr id="10" name="Rectangle 9">
            <a:extLst>
              <a:ext uri="{FF2B5EF4-FFF2-40B4-BE49-F238E27FC236}">
                <a16:creationId xmlns:a16="http://schemas.microsoft.com/office/drawing/2014/main" id="{602AE61D-A54F-37AF-3C76-153D32DFFF24}"/>
              </a:ext>
            </a:extLst>
          </p:cNvPr>
          <p:cNvSpPr/>
          <p:nvPr/>
        </p:nvSpPr>
        <p:spPr>
          <a:xfrm>
            <a:off x="180075" y="9299561"/>
            <a:ext cx="1345223" cy="1000274"/>
          </a:xfrm>
          <a:prstGeom prst="rect">
            <a:avLst/>
          </a:prstGeom>
        </p:spPr>
        <p:txBody>
          <a:bodyPr wrap="square">
            <a:spAutoFit/>
          </a:bodyPr>
          <a:lstStyle/>
          <a:p>
            <a:pPr fontAlgn="ctr">
              <a:spcAft>
                <a:spcPts val="600"/>
              </a:spcAft>
            </a:pPr>
            <a:r>
              <a:rPr lang="fr-FR" sz="1100" dirty="0">
                <a:solidFill>
                  <a:schemeClr val="tx1">
                    <a:lumMod val="50000"/>
                    <a:lumOff val="50000"/>
                  </a:schemeClr>
                </a:solidFill>
              </a:rPr>
              <a:t>Anglais</a:t>
            </a:r>
          </a:p>
          <a:p>
            <a:pPr fontAlgn="ctr">
              <a:spcAft>
                <a:spcPts val="600"/>
              </a:spcAft>
            </a:pPr>
            <a:r>
              <a:rPr lang="fr-FR" sz="1100" dirty="0">
                <a:solidFill>
                  <a:schemeClr val="tx1">
                    <a:lumMod val="50000"/>
                    <a:lumOff val="50000"/>
                  </a:schemeClr>
                </a:solidFill>
              </a:rPr>
              <a:t>Allemand</a:t>
            </a:r>
          </a:p>
          <a:p>
            <a:pPr fontAlgn="ctr">
              <a:spcAft>
                <a:spcPts val="600"/>
              </a:spcAft>
            </a:pPr>
            <a:r>
              <a:rPr lang="fr-FR" sz="1100" dirty="0">
                <a:solidFill>
                  <a:schemeClr val="tx1">
                    <a:lumMod val="50000"/>
                    <a:lumOff val="50000"/>
                  </a:schemeClr>
                </a:solidFill>
              </a:rPr>
              <a:t>Espagnol</a:t>
            </a:r>
          </a:p>
          <a:p>
            <a:pPr fontAlgn="ctr">
              <a:spcAft>
                <a:spcPts val="600"/>
              </a:spcAft>
            </a:pPr>
            <a:r>
              <a:rPr lang="fr-FR" sz="1100" dirty="0">
                <a:solidFill>
                  <a:schemeClr val="tx1">
                    <a:lumMod val="50000"/>
                    <a:lumOff val="50000"/>
                  </a:schemeClr>
                </a:solidFill>
              </a:rPr>
              <a:t>Italien</a:t>
            </a:r>
          </a:p>
        </p:txBody>
      </p:sp>
      <p:sp>
        <p:nvSpPr>
          <p:cNvPr id="11" name="Rectangle 10">
            <a:extLst>
              <a:ext uri="{FF2B5EF4-FFF2-40B4-BE49-F238E27FC236}">
                <a16:creationId xmlns:a16="http://schemas.microsoft.com/office/drawing/2014/main" id="{CE506355-F843-16BD-FA31-CD31263AF2FE}"/>
              </a:ext>
            </a:extLst>
          </p:cNvPr>
          <p:cNvSpPr/>
          <p:nvPr/>
        </p:nvSpPr>
        <p:spPr>
          <a:xfrm>
            <a:off x="177413" y="7382903"/>
            <a:ext cx="2022820" cy="1000274"/>
          </a:xfrm>
          <a:prstGeom prst="rect">
            <a:avLst/>
          </a:prstGeom>
        </p:spPr>
        <p:txBody>
          <a:bodyPr wrap="square">
            <a:spAutoFit/>
          </a:bodyPr>
          <a:lstStyle/>
          <a:p>
            <a:pPr fontAlgn="ctr">
              <a:spcAft>
                <a:spcPts val="600"/>
              </a:spcAft>
            </a:pPr>
            <a:r>
              <a:rPr lang="fr-FR" sz="1100" dirty="0">
                <a:solidFill>
                  <a:schemeClr val="tx1">
                    <a:lumMod val="50000"/>
                    <a:lumOff val="50000"/>
                  </a:schemeClr>
                </a:solidFill>
              </a:rPr>
              <a:t>Leadership</a:t>
            </a:r>
          </a:p>
          <a:p>
            <a:pPr fontAlgn="ctr">
              <a:spcAft>
                <a:spcPts val="600"/>
              </a:spcAft>
            </a:pPr>
            <a:r>
              <a:rPr lang="fr-FR" sz="1100" dirty="0">
                <a:solidFill>
                  <a:schemeClr val="tx1">
                    <a:lumMod val="50000"/>
                    <a:lumOff val="50000"/>
                  </a:schemeClr>
                </a:solidFill>
              </a:rPr>
              <a:t>Créatif</a:t>
            </a:r>
          </a:p>
          <a:p>
            <a:pPr fontAlgn="ctr">
              <a:spcAft>
                <a:spcPts val="600"/>
              </a:spcAft>
            </a:pPr>
            <a:r>
              <a:rPr lang="fr-FR" sz="1100" dirty="0">
                <a:solidFill>
                  <a:schemeClr val="tx1">
                    <a:lumMod val="50000"/>
                    <a:lumOff val="50000"/>
                  </a:schemeClr>
                </a:solidFill>
              </a:rPr>
              <a:t>Sens de l’coute</a:t>
            </a:r>
          </a:p>
          <a:p>
            <a:pPr fontAlgn="ctr">
              <a:spcAft>
                <a:spcPts val="600"/>
              </a:spcAft>
            </a:pPr>
            <a:r>
              <a:rPr lang="fr-FR" sz="1100" dirty="0">
                <a:solidFill>
                  <a:schemeClr val="tx1">
                    <a:lumMod val="50000"/>
                    <a:lumOff val="50000"/>
                  </a:schemeClr>
                </a:solidFill>
              </a:rPr>
              <a:t>Sérieux</a:t>
            </a:r>
          </a:p>
        </p:txBody>
      </p:sp>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95943117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729</Words>
  <Application>Microsoft Macintosh PowerPoint</Application>
  <PresentationFormat>Personnalisé</PresentationFormat>
  <Paragraphs>79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54</cp:revision>
  <dcterms:created xsi:type="dcterms:W3CDTF">2017-01-23T13:13:08Z</dcterms:created>
  <dcterms:modified xsi:type="dcterms:W3CDTF">2022-07-29T14:57:45Z</dcterms:modified>
</cp:coreProperties>
</file>