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/>
    <p:restoredTop sz="94652"/>
  </p:normalViewPr>
  <p:slideViewPr>
    <p:cSldViewPr snapToGrid="0" snapToObjects="1">
      <p:cViewPr varScale="1">
        <p:scale>
          <a:sx n="79" d="100"/>
          <a:sy n="79" d="100"/>
        </p:scale>
        <p:origin x="36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200-DD30-AA40-A821-13DB1727ED98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95B7-7FBC-BA46-8BBD-F98AAB283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946850"/>
            <a:ext cx="7559675" cy="1051646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48" y="0"/>
            <a:ext cx="7559187" cy="1940963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0406105"/>
            <a:ext cx="7559187" cy="284438"/>
          </a:xfrm>
          <a:custGeom>
            <a:avLst/>
            <a:gdLst/>
            <a:ahLst/>
            <a:cxnLst/>
            <a:rect l="l" t="t" r="r" b="b"/>
            <a:pathLst>
              <a:path w="7560309" h="284479">
                <a:moveTo>
                  <a:pt x="0" y="284352"/>
                </a:moveTo>
                <a:lnTo>
                  <a:pt x="7560068" y="284352"/>
                </a:lnTo>
                <a:lnTo>
                  <a:pt x="7560068" y="0"/>
                </a:lnTo>
                <a:lnTo>
                  <a:pt x="0" y="0"/>
                </a:lnTo>
                <a:lnTo>
                  <a:pt x="0" y="284352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8123" y="8943576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4187" y="8943583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8791" y="326588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8791" y="3304336"/>
            <a:ext cx="0" cy="1481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8791" y="4798119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1590" y="8665441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8"/>
                </a:moveTo>
                <a:lnTo>
                  <a:pt x="6350" y="5968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1590" y="8700917"/>
            <a:ext cx="0" cy="1306636"/>
          </a:xfrm>
          <a:custGeom>
            <a:avLst/>
            <a:gdLst/>
            <a:ahLst/>
            <a:cxnLst/>
            <a:rect l="l" t="t" r="r" b="b"/>
            <a:pathLst>
              <a:path h="1306829">
                <a:moveTo>
                  <a:pt x="0" y="0"/>
                </a:moveTo>
                <a:lnTo>
                  <a:pt x="0" y="1306626"/>
                </a:lnTo>
              </a:path>
            </a:pathLst>
          </a:custGeom>
          <a:ln w="12700">
            <a:solidFill>
              <a:srgbClr val="365D6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1590" y="10019128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9"/>
                </a:moveTo>
                <a:lnTo>
                  <a:pt x="6350" y="5969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439" y="5102527"/>
            <a:ext cx="334988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85" dirty="0">
                <a:solidFill>
                  <a:srgbClr val="365D66"/>
                </a:solidFill>
                <a:latin typeface="Lato Medium"/>
                <a:cs typeface="Lato Medium"/>
              </a:rPr>
              <a:t>EXPERIENCES PROFESSIONNELLES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8150" y="5405160"/>
            <a:ext cx="6667144" cy="0"/>
          </a:xfrm>
          <a:custGeom>
            <a:avLst/>
            <a:gdLst/>
            <a:ahLst/>
            <a:cxnLst/>
            <a:rect l="l" t="t" r="r" b="b"/>
            <a:pathLst>
              <a:path w="6668134">
                <a:moveTo>
                  <a:pt x="0" y="0"/>
                </a:moveTo>
                <a:lnTo>
                  <a:pt x="6667919" y="0"/>
                </a:lnTo>
              </a:path>
            </a:pathLst>
          </a:custGeom>
          <a:ln w="13195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425" y="8638096"/>
            <a:ext cx="15753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95" dirty="0">
                <a:solidFill>
                  <a:srgbClr val="365D66"/>
                </a:solidFill>
                <a:latin typeface="Lato Medium"/>
                <a:cs typeface="Lato Medium"/>
              </a:rPr>
              <a:t>COMPETENCES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627" y="8638096"/>
            <a:ext cx="1182829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105" dirty="0">
                <a:solidFill>
                  <a:srgbClr val="365D66"/>
                </a:solidFill>
                <a:latin typeface="Lato Medium"/>
                <a:cs typeface="Lato Medium"/>
              </a:rPr>
              <a:t>LANGUES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5797" y="5473029"/>
            <a:ext cx="54208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TITRE DU POSTE | Nom de l’entreprise</a:t>
            </a:r>
            <a:endParaRPr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Décrivez ici les fonctions que vous avez occupées pour ce poste. Décrivez également vos missions et les résultats que vous avez obtenus. N’hésitez pas à les quantifier et à donner des résultats.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iaculis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quis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consequat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laoreet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erat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vel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porttitor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urna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lacinia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et semper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95798" y="6463482"/>
            <a:ext cx="542019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TITRE DU POSTE | Nom de l’entreprise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Décrivez ici les fonctions que vous avez occupées pour ce poste. Décrivez également vos missions et les résultats que vous avez obtenus. N’hésitez pas à les quantifier et à donner des résultats.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iaculis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quis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consequat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laoreet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erat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vel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porttitor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urna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lacinia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et semper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5798" y="7453935"/>
            <a:ext cx="54227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TITRE DU POSTE | Nom de l’entreprise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Décrivez ici les fonctions que vous avez occupées pour ce poste. Décrivez également vos missions et les résultats que vous avez obtenus. N’hésitez pas à les quantifier et à donner des résultats.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iaculis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quis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consequat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laoreet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erat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vel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porttitor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placerat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urna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lacinia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turpis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, et semper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  <a:cs typeface="Lato Light"/>
              </a:rPr>
              <a:t>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3441" y="5469600"/>
            <a:ext cx="688873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2011 </a:t>
            </a:r>
            <a:r>
              <a:rPr sz="1000" b="1" dirty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17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>
                <a:solidFill>
                  <a:srgbClr val="365D66"/>
                </a:solidFill>
                <a:latin typeface="Lato"/>
                <a:cs typeface="Lato"/>
              </a:rPr>
              <a:t>2012</a:t>
            </a:r>
            <a:endParaRPr sz="1000">
              <a:latin typeface="Lato"/>
              <a:cs typeface="La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441" y="6453704"/>
            <a:ext cx="688873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 </a:t>
            </a:r>
            <a:r>
              <a:rPr sz="1000" b="1" dirty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17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>
                <a:solidFill>
                  <a:srgbClr val="365D66"/>
                </a:solidFill>
                <a:latin typeface="Lato"/>
                <a:cs typeface="Lato"/>
              </a:rPr>
              <a:t>2013</a:t>
            </a:r>
            <a:endParaRPr sz="1000">
              <a:latin typeface="Lato"/>
              <a:cs typeface="La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25" y="7444156"/>
            <a:ext cx="81521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2013 </a:t>
            </a:r>
            <a:r>
              <a:rPr lang="mr-IN" sz="1000" b="1" dirty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 err="1">
                <a:solidFill>
                  <a:srgbClr val="365D66"/>
                </a:solidFill>
                <a:latin typeface="Lato"/>
                <a:cs typeface="Lato"/>
              </a:rPr>
              <a:t>Auj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89018" y="3268163"/>
            <a:ext cx="3126276" cy="14063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100395" algn="l"/>
              </a:tabLst>
            </a:pPr>
            <a:r>
              <a:rPr i="1" u="sng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FORMATION</a:t>
            </a:r>
            <a:r>
              <a:rPr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500" b="1" spc="-30" baseline="2777" dirty="0">
                <a:solidFill>
                  <a:srgbClr val="365D66"/>
                </a:solidFill>
                <a:latin typeface="Lato"/>
                <a:cs typeface="Lato"/>
              </a:rPr>
              <a:t>2001</a:t>
            </a:r>
            <a:r>
              <a:rPr sz="1500" b="1" spc="-75" baseline="2777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500" b="1" baseline="2777" dirty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500" b="1" spc="-75" baseline="2777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500" b="1" spc="-30" baseline="2777" dirty="0">
                <a:solidFill>
                  <a:srgbClr val="365D66"/>
                </a:solidFill>
                <a:latin typeface="Lato"/>
                <a:cs typeface="Lato"/>
              </a:rPr>
              <a:t>2005	</a:t>
            </a:r>
            <a:r>
              <a:rPr lang="fr-FR" sz="1000" spc="-5" dirty="0">
                <a:solidFill>
                  <a:srgbClr val="231F20"/>
                </a:solidFill>
                <a:latin typeface="Lato"/>
                <a:cs typeface="Lato"/>
              </a:rPr>
              <a:t>NOM DE L’UNIVERSITE</a:t>
            </a:r>
            <a:endParaRPr sz="1000" dirty="0">
              <a:latin typeface="Lato"/>
              <a:cs typeface="Lato"/>
            </a:endParaRPr>
          </a:p>
          <a:p>
            <a:pPr marL="960659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Nom du diplôme</a:t>
            </a:r>
            <a:endParaRPr sz="1000" dirty="0">
              <a:latin typeface="Lato Light"/>
              <a:cs typeface="Lato Light"/>
            </a:endParaRPr>
          </a:p>
          <a:p>
            <a:pPr marL="960659"/>
            <a:r>
              <a:rPr lang="fr-FR" sz="1000" i="1" spc="-15" dirty="0">
                <a:solidFill>
                  <a:srgbClr val="231F20"/>
                </a:solidFill>
                <a:latin typeface="Lato"/>
                <a:cs typeface="Lato"/>
              </a:rPr>
              <a:t>Options</a:t>
            </a:r>
            <a:endParaRPr sz="1000" dirty="0">
              <a:latin typeface="Lato Light"/>
              <a:cs typeface="Lato Light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2010</a:t>
            </a:r>
            <a:r>
              <a:rPr sz="1000" b="1" spc="-50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dirty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50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	</a:t>
            </a:r>
            <a:r>
              <a:rPr lang="fr-FR" sz="1000" spc="-5" dirty="0">
                <a:solidFill>
                  <a:srgbClr val="231F20"/>
                </a:solidFill>
                <a:latin typeface="Lato"/>
                <a:cs typeface="Lato"/>
              </a:rPr>
              <a:t>NOM DE L’UNIVERSITE</a:t>
            </a:r>
            <a:endParaRPr lang="fr-FR" sz="1000" dirty="0">
              <a:latin typeface="Lato"/>
              <a:cs typeface="Lato"/>
            </a:endParaRPr>
          </a:p>
          <a:p>
            <a:pPr marL="960659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Nom du diplôme</a:t>
            </a:r>
            <a:endParaRPr lang="fr-FR" sz="1000" dirty="0">
              <a:latin typeface="Lato Light"/>
              <a:cs typeface="Lato Light"/>
            </a:endParaRPr>
          </a:p>
          <a:p>
            <a:pPr marL="960659"/>
            <a:r>
              <a:rPr lang="fr-FR" sz="1000" i="1" spc="-15" dirty="0">
                <a:solidFill>
                  <a:srgbClr val="231F20"/>
                </a:solidFill>
                <a:latin typeface="Lato"/>
                <a:cs typeface="Lato"/>
              </a:rPr>
              <a:t>Options</a:t>
            </a:r>
            <a:endParaRPr lang="fr-FR" sz="1000" dirty="0">
              <a:latin typeface="Lato Light"/>
              <a:cs typeface="Lat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626" y="3268163"/>
            <a:ext cx="3126276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13094" algn="l"/>
              </a:tabLst>
            </a:pPr>
            <a:r>
              <a:rPr lang="fr-FR"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CONTACT	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33" y="3617046"/>
            <a:ext cx="732963" cy="332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>
              <a:lnSpc>
                <a:spcPct val="108300"/>
              </a:lnSpc>
            </a:pPr>
            <a:r>
              <a:rPr lang="fr-FR" sz="1000" spc="-10" dirty="0">
                <a:solidFill>
                  <a:srgbClr val="231F20"/>
                </a:solidFill>
                <a:latin typeface="Lato"/>
                <a:cs typeface="Lato"/>
              </a:rPr>
              <a:t>Nom</a:t>
            </a:r>
          </a:p>
          <a:p>
            <a:pPr marL="12699" marR="114289"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Lato"/>
                <a:cs typeface="Lato"/>
              </a:rPr>
              <a:t>A</a:t>
            </a:r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dd</a:t>
            </a:r>
            <a:r>
              <a:rPr sz="1000" spc="-25" dirty="0">
                <a:solidFill>
                  <a:srgbClr val="231F20"/>
                </a:solidFill>
                <a:latin typeface="Lato"/>
                <a:cs typeface="Lato"/>
              </a:rPr>
              <a:t>r</a:t>
            </a:r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ess</a:t>
            </a:r>
            <a:r>
              <a:rPr lang="fr-FR" sz="1000" dirty="0">
                <a:solidFill>
                  <a:srgbClr val="231F20"/>
                </a:solidFill>
                <a:latin typeface="Lato"/>
                <a:cs typeface="Lato"/>
              </a:rPr>
              <a:t>e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7171" y="3629693"/>
            <a:ext cx="19796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sz="1000" spc="-114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Alain</a:t>
            </a:r>
            <a:endParaRPr sz="1000" dirty="0">
              <a:latin typeface="Lato Light"/>
              <a:cs typeface="Lato Light"/>
            </a:endParaRPr>
          </a:p>
          <a:p>
            <a:pPr marL="12699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: 12 rue de la Réussite</a:t>
            </a:r>
            <a:b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</a:b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75012 Paris</a:t>
            </a:r>
            <a:endParaRPr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3033" y="4113000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>
                <a:solidFill>
                  <a:srgbClr val="231F20"/>
                </a:solidFill>
                <a:latin typeface="Lato"/>
                <a:cs typeface="Lato"/>
              </a:rPr>
              <a:t>Téléphone	</a:t>
            </a:r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: </a:t>
            </a:r>
            <a:r>
              <a:rPr lang="fr-FR" sz="1000" dirty="0">
                <a:solidFill>
                  <a:srgbClr val="231F20"/>
                </a:solidFill>
                <a:latin typeface="Lato Light"/>
                <a:cs typeface="Lato Light"/>
              </a:rPr>
              <a:t>0102030405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33" y="4442373"/>
            <a:ext cx="325072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-15" dirty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Lato"/>
                <a:cs typeface="Lato"/>
              </a:rPr>
              <a:t>mail</a:t>
            </a:r>
            <a:endParaRPr sz="1000">
              <a:latin typeface="Lato"/>
              <a:cs typeface="La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7234" y="4442373"/>
            <a:ext cx="148758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sz="1000" spc="-7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alain@monemail.com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67" y="9024343"/>
            <a:ext cx="8875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Compétence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Compétence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Compétence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Compétence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Compétence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08461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596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242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9925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6386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4388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7034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785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31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1812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08461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96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242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9925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386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388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034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785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2431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1812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8461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596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242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9925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6386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388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034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9785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431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812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8461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3596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6242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89925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16386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88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034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785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2431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812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61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596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6242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89925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16386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4388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034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9785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2431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1812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80631" y="9024328"/>
            <a:ext cx="633636" cy="928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Langue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Langue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Langue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Langue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Langue </a:t>
            </a:r>
            <a:r>
              <a:rPr sz="1000" i="1" dirty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80655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815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461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6211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856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6082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4252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0044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491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4006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80655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815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3461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6211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8856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16082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252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70044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96491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4006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0655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815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461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6211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8856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6082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4252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044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6491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006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80655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815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3461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6211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8856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6082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252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044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6491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4006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0655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0815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461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211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856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16082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252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70044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96491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4006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2531683" y="382535"/>
            <a:ext cx="4593342" cy="65877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99">
              <a:lnSpc>
                <a:spcPts val="5554"/>
              </a:lnSpc>
            </a:pPr>
            <a:r>
              <a:rPr lang="fr-FR" sz="4400" i="1" spc="-240" dirty="0">
                <a:solidFill>
                  <a:schemeClr val="bg1"/>
                </a:solidFill>
                <a:latin typeface="Lato Medium"/>
                <a:cs typeface="Lato Medium"/>
              </a:rPr>
              <a:t>ALAIN </a:t>
            </a:r>
            <a:r>
              <a:rPr lang="fr-FR" sz="4400" i="1" spc="-240" dirty="0">
                <a:solidFill>
                  <a:schemeClr val="bg1"/>
                </a:solidFill>
                <a:latin typeface="Lato Thin"/>
                <a:cs typeface="Lato Thin"/>
              </a:rPr>
              <a:t>DUMONT</a:t>
            </a:r>
            <a:endParaRPr sz="4400" dirty="0">
              <a:solidFill>
                <a:schemeClr val="bg1"/>
              </a:solidFill>
              <a:latin typeface="Lato Thin"/>
              <a:cs typeface="Lato Thi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77619" y="1026158"/>
            <a:ext cx="483936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lang="fr-FR" sz="1200" spc="10" dirty="0">
                <a:solidFill>
                  <a:srgbClr val="FFFFFF"/>
                </a:solidFill>
                <a:cs typeface="Lato Thin"/>
              </a:rPr>
              <a:t>   </a:t>
            </a:r>
            <a:r>
              <a:rPr lang="fr-FR" sz="1400" spc="10" dirty="0">
                <a:solidFill>
                  <a:srgbClr val="FFFFFF"/>
                </a:solidFill>
                <a:cs typeface="Lato Thin"/>
              </a:rPr>
              <a:t>Titre du poste recherché</a:t>
            </a:r>
            <a:br>
              <a:rPr lang="fr-FR" sz="1200" spc="10" dirty="0">
                <a:solidFill>
                  <a:srgbClr val="FFFFFF"/>
                </a:solidFill>
                <a:cs typeface="Lato Thin"/>
              </a:rPr>
            </a:br>
            <a:endParaRPr lang="fr-FR" sz="1000" spc="-10" dirty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r>
              <a:rPr lang="fr-FR" sz="900" spc="-10" dirty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10" dirty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900" spc="-10" dirty="0" err="1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10" dirty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900" spc="-5" dirty="0" err="1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5" dirty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900" spc="-5" dirty="0" err="1">
                <a:solidFill>
                  <a:srgbClr val="FFFFFF"/>
                </a:solidFill>
                <a:cs typeface="Lato Thin"/>
              </a:rPr>
              <a:t>adumont</a:t>
            </a:r>
            <a:endParaRPr sz="900" dirty="0">
              <a:cs typeface="Lato Thi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3218" y="2361780"/>
            <a:ext cx="71106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09" y="1380561"/>
            <a:ext cx="131131" cy="131131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08" y="1388385"/>
            <a:ext cx="131799" cy="131799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60" y="1388385"/>
            <a:ext cx="118674" cy="118674"/>
          </a:xfrm>
          <a:prstGeom prst="rect">
            <a:avLst/>
          </a:prstGeom>
        </p:spPr>
      </p:pic>
      <p:sp>
        <p:nvSpPr>
          <p:cNvPr id="173" name="object 26"/>
          <p:cNvSpPr txBox="1"/>
          <p:nvPr/>
        </p:nvSpPr>
        <p:spPr>
          <a:xfrm>
            <a:off x="566479" y="4272451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>
                <a:solidFill>
                  <a:srgbClr val="231F20"/>
                </a:solidFill>
                <a:latin typeface="Lato"/>
                <a:cs typeface="Lato"/>
              </a:rPr>
              <a:t>Mobile	</a:t>
            </a:r>
            <a:r>
              <a:rPr sz="1000" dirty="0">
                <a:solidFill>
                  <a:srgbClr val="231F20"/>
                </a:solidFill>
                <a:latin typeface="Lato"/>
                <a:cs typeface="Lato"/>
              </a:rPr>
              <a:t>: </a:t>
            </a:r>
            <a:r>
              <a:rPr lang="fr-FR" sz="1000" dirty="0">
                <a:solidFill>
                  <a:srgbClr val="231F20"/>
                </a:solidFill>
                <a:latin typeface="Lato Light"/>
                <a:cs typeface="Lato Light"/>
              </a:rPr>
              <a:t>0602030405</a:t>
            </a:r>
            <a:endParaRPr sz="1000" dirty="0">
              <a:latin typeface="Lato Light"/>
              <a:cs typeface="Lato Light"/>
            </a:endParaRPr>
          </a:p>
        </p:txBody>
      </p:sp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3"/>
          <a:stretch/>
        </p:blipFill>
        <p:spPr>
          <a:xfrm>
            <a:off x="520324" y="202833"/>
            <a:ext cx="1524063" cy="1517246"/>
          </a:xfrm>
          <a:prstGeom prst="ellipse">
            <a:avLst/>
          </a:prstGeom>
          <a:ln>
            <a:solidFill>
              <a:schemeClr val="bg1"/>
            </a:solidFill>
            <a:prstDash val="solid"/>
          </a:ln>
        </p:spPr>
      </p:pic>
      <p:sp>
        <p:nvSpPr>
          <p:cNvPr id="176" name="object 2"/>
          <p:cNvSpPr/>
          <p:nvPr/>
        </p:nvSpPr>
        <p:spPr>
          <a:xfrm>
            <a:off x="0" y="10346225"/>
            <a:ext cx="7559675" cy="65402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Rectangle 176"/>
          <p:cNvSpPr/>
          <p:nvPr/>
        </p:nvSpPr>
        <p:spPr>
          <a:xfrm>
            <a:off x="186993" y="1988126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spc="-100">
                <a:solidFill>
                  <a:schemeClr val="bg1"/>
                </a:solidFill>
                <a:latin typeface="Lato Medium"/>
                <a:cs typeface="Lato Medium"/>
              </a:rPr>
              <a:t>A PROPOS DE MOI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8" name="object 7"/>
          <p:cNvSpPr/>
          <p:nvPr/>
        </p:nvSpPr>
        <p:spPr>
          <a:xfrm>
            <a:off x="7216978" y="3304336"/>
            <a:ext cx="45719" cy="1534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68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019559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696</Words>
  <Application>Microsoft Macintosh PowerPoint</Application>
  <PresentationFormat>Personnalisé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Light</vt:lpstr>
      <vt:lpstr>Lato Medium</vt:lpstr>
      <vt:lpstr>Lato Thin</vt:lpstr>
      <vt:lpstr>Thème Office</vt:lpstr>
      <vt:lpstr>ALAIN DUMONT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Axel Maille</cp:lastModifiedBy>
  <cp:revision>25</cp:revision>
  <dcterms:created xsi:type="dcterms:W3CDTF">2017-07-10T12:06:23Z</dcterms:created>
  <dcterms:modified xsi:type="dcterms:W3CDTF">2022-08-01T08:10:39Z</dcterms:modified>
</cp:coreProperties>
</file>