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59" r:id="rId3"/>
  </p:sldIdLst>
  <p:sldSz cx="7559675" cy="1069181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CB2B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1"/>
    <p:restoredTop sz="94631"/>
  </p:normalViewPr>
  <p:slideViewPr>
    <p:cSldViewPr snapToGrid="0" snapToObjects="1">
      <p:cViewPr varScale="1">
        <p:scale>
          <a:sx n="79" d="100"/>
          <a:sy n="79" d="100"/>
        </p:scale>
        <p:origin x="3440" y="22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566976" y="1749795"/>
            <a:ext cx="6425724" cy="3722335"/>
          </a:xfrm>
        </p:spPr>
        <p:txBody>
          <a:bodyPr anchor="b"/>
          <a:lstStyle>
            <a:lvl1pPr algn="ctr">
              <a:defRPr sz="4960"/>
            </a:lvl1pPr>
          </a:lstStyle>
          <a:p>
            <a:r>
              <a:rPr lang="fr-FR"/>
              <a:t>Cliquez et modifiez le titre</a:t>
            </a:r>
            <a:endParaRPr lang="en-US" dirty="0"/>
          </a:p>
        </p:txBody>
      </p:sp>
      <p:sp>
        <p:nvSpPr>
          <p:cNvPr id="3" name="Subtitle 2"/>
          <p:cNvSpPr>
            <a:spLocks noGrp="1"/>
          </p:cNvSpPr>
          <p:nvPr>
            <p:ph type="subTitle" idx="1"/>
          </p:nvPr>
        </p:nvSpPr>
        <p:spPr>
          <a:xfrm>
            <a:off x="944960" y="5615678"/>
            <a:ext cx="5669756" cy="2581379"/>
          </a:xfrm>
        </p:spPr>
        <p:txBody>
          <a:bodyPr/>
          <a:lstStyle>
            <a:lvl1pPr marL="0" indent="0" algn="ctr">
              <a:buNone/>
              <a:defRPr sz="1984"/>
            </a:lvl1pPr>
            <a:lvl2pPr marL="377967" indent="0" algn="ctr">
              <a:buNone/>
              <a:defRPr sz="1653"/>
            </a:lvl2pPr>
            <a:lvl3pPr marL="755934" indent="0" algn="ctr">
              <a:buNone/>
              <a:defRPr sz="1488"/>
            </a:lvl3pPr>
            <a:lvl4pPr marL="1133902" indent="0" algn="ctr">
              <a:buNone/>
              <a:defRPr sz="1323"/>
            </a:lvl4pPr>
            <a:lvl5pPr marL="1511869" indent="0" algn="ctr">
              <a:buNone/>
              <a:defRPr sz="1323"/>
            </a:lvl5pPr>
            <a:lvl6pPr marL="1889836" indent="0" algn="ctr">
              <a:buNone/>
              <a:defRPr sz="1323"/>
            </a:lvl6pPr>
            <a:lvl7pPr marL="2267803" indent="0" algn="ctr">
              <a:buNone/>
              <a:defRPr sz="1323"/>
            </a:lvl7pPr>
            <a:lvl8pPr marL="2645771" indent="0" algn="ctr">
              <a:buNone/>
              <a:defRPr sz="1323"/>
            </a:lvl8pPr>
            <a:lvl9pPr marL="3023738" indent="0" algn="ctr">
              <a:buNone/>
              <a:defRPr sz="1323"/>
            </a:lvl9pPr>
          </a:lstStyle>
          <a:p>
            <a:r>
              <a:rPr lang="fr-FR"/>
              <a:t>Cliquez pour modifier le style des sous-titres du masque</a:t>
            </a:r>
            <a:endParaRPr lang="en-US" dirty="0"/>
          </a:p>
        </p:txBody>
      </p:sp>
      <p:sp>
        <p:nvSpPr>
          <p:cNvPr id="4" name="Date Placeholder 3"/>
          <p:cNvSpPr>
            <a:spLocks noGrp="1"/>
          </p:cNvSpPr>
          <p:nvPr>
            <p:ph type="dt" sz="half" idx="10"/>
          </p:nvPr>
        </p:nvSpPr>
        <p:spPr/>
        <p:txBody>
          <a:bodyPr/>
          <a:lstStyle/>
          <a:p>
            <a:fld id="{7762DDC2-0D30-974E-AF34-B71AE5BF86B6}" type="datetimeFigureOut">
              <a:rPr lang="fr-FR" smtClean="0"/>
              <a:t>03/08/2022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A0638FC6-8B38-C046-9611-1A90B675F84B}" type="slidenum">
              <a:rPr lang="fr-FR" smtClean="0"/>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Cliquez et modifiez le titre</a:t>
            </a:r>
            <a:endParaRPr lang="en-US" dirty="0"/>
          </a:p>
        </p:txBody>
      </p:sp>
      <p:sp>
        <p:nvSpPr>
          <p:cNvPr id="3" name="Vertical Text Placeholder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7762DDC2-0D30-974E-AF34-B71AE5BF86B6}" type="datetimeFigureOut">
              <a:rPr lang="fr-FR" smtClean="0"/>
              <a:t>03/08/2022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A0638FC6-8B38-C046-9611-1A90B675F84B}" type="slidenum">
              <a:rPr lang="fr-FR" smtClean="0"/>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409893" y="569240"/>
            <a:ext cx="1630055" cy="9060817"/>
          </a:xfrm>
        </p:spPr>
        <p:txBody>
          <a:bodyPr vert="eaVert"/>
          <a:lstStyle/>
          <a:p>
            <a:r>
              <a:rPr lang="fr-FR"/>
              <a:t>Cliquez et modifiez le titre</a:t>
            </a:r>
            <a:endParaRPr lang="en-US" dirty="0"/>
          </a:p>
        </p:txBody>
      </p:sp>
      <p:sp>
        <p:nvSpPr>
          <p:cNvPr id="3" name="Vertical Text Placeholder 2"/>
          <p:cNvSpPr>
            <a:spLocks noGrp="1"/>
          </p:cNvSpPr>
          <p:nvPr>
            <p:ph type="body" orient="vert" idx="1"/>
          </p:nvPr>
        </p:nvSpPr>
        <p:spPr>
          <a:xfrm>
            <a:off x="519728" y="569240"/>
            <a:ext cx="4795669" cy="9060817"/>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7762DDC2-0D30-974E-AF34-B71AE5BF86B6}" type="datetimeFigureOut">
              <a:rPr lang="fr-FR" smtClean="0"/>
              <a:t>03/08/2022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A0638FC6-8B38-C046-9611-1A90B675F84B}" type="slidenum">
              <a:rPr lang="fr-FR" smtClean="0"/>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Cliquez et modifiez le titre</a:t>
            </a:r>
            <a:endParaRPr lang="en-US" dirty="0"/>
          </a:p>
        </p:txBody>
      </p:sp>
      <p:sp>
        <p:nvSpPr>
          <p:cNvPr id="3" name="Content Placeholder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7762DDC2-0D30-974E-AF34-B71AE5BF86B6}" type="datetimeFigureOut">
              <a:rPr lang="fr-FR" smtClean="0"/>
              <a:t>03/08/2022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A0638FC6-8B38-C046-9611-1A90B675F84B}" type="slidenum">
              <a:rPr lang="fr-FR" smtClean="0"/>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têt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515791" y="2665532"/>
            <a:ext cx="6520220" cy="4447496"/>
          </a:xfrm>
        </p:spPr>
        <p:txBody>
          <a:bodyPr anchor="b"/>
          <a:lstStyle>
            <a:lvl1pPr>
              <a:defRPr sz="4960"/>
            </a:lvl1pPr>
          </a:lstStyle>
          <a:p>
            <a:r>
              <a:rPr lang="fr-FR"/>
              <a:t>Cliquez et modifiez le titre</a:t>
            </a:r>
            <a:endParaRPr lang="en-US" dirty="0"/>
          </a:p>
        </p:txBody>
      </p:sp>
      <p:sp>
        <p:nvSpPr>
          <p:cNvPr id="3" name="Text Placeholder 2"/>
          <p:cNvSpPr>
            <a:spLocks noGrp="1"/>
          </p:cNvSpPr>
          <p:nvPr>
            <p:ph type="body" idx="1"/>
          </p:nvPr>
        </p:nvSpPr>
        <p:spPr>
          <a:xfrm>
            <a:off x="515791" y="7155103"/>
            <a:ext cx="6520220" cy="2338833"/>
          </a:xfrm>
        </p:spPr>
        <p:txBody>
          <a:bodyPr/>
          <a:lstStyle>
            <a:lvl1pPr marL="0" indent="0">
              <a:buNone/>
              <a:defRPr sz="1984">
                <a:solidFill>
                  <a:schemeClr val="tx1"/>
                </a:solidFill>
              </a:defRPr>
            </a:lvl1pPr>
            <a:lvl2pPr marL="377967" indent="0">
              <a:buNone/>
              <a:defRPr sz="1653">
                <a:solidFill>
                  <a:schemeClr val="tx1">
                    <a:tint val="75000"/>
                  </a:schemeClr>
                </a:solidFill>
              </a:defRPr>
            </a:lvl2pPr>
            <a:lvl3pPr marL="755934" indent="0">
              <a:buNone/>
              <a:defRPr sz="1488">
                <a:solidFill>
                  <a:schemeClr val="tx1">
                    <a:tint val="75000"/>
                  </a:schemeClr>
                </a:solidFill>
              </a:defRPr>
            </a:lvl3pPr>
            <a:lvl4pPr marL="1133902" indent="0">
              <a:buNone/>
              <a:defRPr sz="1323">
                <a:solidFill>
                  <a:schemeClr val="tx1">
                    <a:tint val="75000"/>
                  </a:schemeClr>
                </a:solidFill>
              </a:defRPr>
            </a:lvl4pPr>
            <a:lvl5pPr marL="1511869" indent="0">
              <a:buNone/>
              <a:defRPr sz="1323">
                <a:solidFill>
                  <a:schemeClr val="tx1">
                    <a:tint val="75000"/>
                  </a:schemeClr>
                </a:solidFill>
              </a:defRPr>
            </a:lvl5pPr>
            <a:lvl6pPr marL="1889836" indent="0">
              <a:buNone/>
              <a:defRPr sz="1323">
                <a:solidFill>
                  <a:schemeClr val="tx1">
                    <a:tint val="75000"/>
                  </a:schemeClr>
                </a:solidFill>
              </a:defRPr>
            </a:lvl6pPr>
            <a:lvl7pPr marL="2267803" indent="0">
              <a:buNone/>
              <a:defRPr sz="1323">
                <a:solidFill>
                  <a:schemeClr val="tx1">
                    <a:tint val="75000"/>
                  </a:schemeClr>
                </a:solidFill>
              </a:defRPr>
            </a:lvl7pPr>
            <a:lvl8pPr marL="2645771" indent="0">
              <a:buNone/>
              <a:defRPr sz="1323">
                <a:solidFill>
                  <a:schemeClr val="tx1">
                    <a:tint val="75000"/>
                  </a:schemeClr>
                </a:solidFill>
              </a:defRPr>
            </a:lvl8pPr>
            <a:lvl9pPr marL="3023738" indent="0">
              <a:buNone/>
              <a:defRPr sz="1323">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7762DDC2-0D30-974E-AF34-B71AE5BF86B6}" type="datetimeFigureOut">
              <a:rPr lang="fr-FR" smtClean="0"/>
              <a:t>03/08/2022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A0638FC6-8B38-C046-9611-1A90B675F84B}" type="slidenum">
              <a:rPr lang="fr-FR" smtClean="0"/>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Cliquez et modifiez le titre</a:t>
            </a:r>
            <a:endParaRPr lang="en-US" dirty="0"/>
          </a:p>
        </p:txBody>
      </p:sp>
      <p:sp>
        <p:nvSpPr>
          <p:cNvPr id="3" name="Content Placeholder 2"/>
          <p:cNvSpPr>
            <a:spLocks noGrp="1"/>
          </p:cNvSpPr>
          <p:nvPr>
            <p:ph sz="half" idx="1"/>
          </p:nvPr>
        </p:nvSpPr>
        <p:spPr>
          <a:xfrm>
            <a:off x="519728" y="2846200"/>
            <a:ext cx="3212862" cy="6783857"/>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3827085" y="2846200"/>
            <a:ext cx="3212862" cy="6783857"/>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7762DDC2-0D30-974E-AF34-B71AE5BF86B6}" type="datetimeFigureOut">
              <a:rPr lang="fr-FR" smtClean="0"/>
              <a:t>03/08/2022</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A0638FC6-8B38-C046-9611-1A90B675F84B}" type="slidenum">
              <a:rPr lang="fr-FR" smtClean="0"/>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520712" y="569242"/>
            <a:ext cx="6520220" cy="2066590"/>
          </a:xfrm>
        </p:spPr>
        <p:txBody>
          <a:bodyPr/>
          <a:lstStyle/>
          <a:p>
            <a:r>
              <a:rPr lang="fr-FR"/>
              <a:t>Cliquez et modifiez le titre</a:t>
            </a:r>
            <a:endParaRPr lang="en-US" dirty="0"/>
          </a:p>
        </p:txBody>
      </p:sp>
      <p:sp>
        <p:nvSpPr>
          <p:cNvPr id="3" name="Text Placeholder 2"/>
          <p:cNvSpPr>
            <a:spLocks noGrp="1"/>
          </p:cNvSpPr>
          <p:nvPr>
            <p:ph type="body" idx="1"/>
          </p:nvPr>
        </p:nvSpPr>
        <p:spPr>
          <a:xfrm>
            <a:off x="520713" y="2620980"/>
            <a:ext cx="3198096"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fr-FR"/>
              <a:t>Cliquez pour modifier les styles du texte du masque</a:t>
            </a:r>
          </a:p>
        </p:txBody>
      </p:sp>
      <p:sp>
        <p:nvSpPr>
          <p:cNvPr id="4" name="Content Placeholder 3"/>
          <p:cNvSpPr>
            <a:spLocks noGrp="1"/>
          </p:cNvSpPr>
          <p:nvPr>
            <p:ph sz="half" idx="2"/>
          </p:nvPr>
        </p:nvSpPr>
        <p:spPr>
          <a:xfrm>
            <a:off x="520713" y="3905482"/>
            <a:ext cx="3198096" cy="5744375"/>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3827086" y="2620980"/>
            <a:ext cx="3213847"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fr-FR"/>
              <a:t>Cliquez pour modifier les styles du texte du masque</a:t>
            </a:r>
          </a:p>
        </p:txBody>
      </p:sp>
      <p:sp>
        <p:nvSpPr>
          <p:cNvPr id="6" name="Content Placeholder 5"/>
          <p:cNvSpPr>
            <a:spLocks noGrp="1"/>
          </p:cNvSpPr>
          <p:nvPr>
            <p:ph sz="quarter" idx="4"/>
          </p:nvPr>
        </p:nvSpPr>
        <p:spPr>
          <a:xfrm>
            <a:off x="3827086" y="3905482"/>
            <a:ext cx="3213847" cy="5744375"/>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7762DDC2-0D30-974E-AF34-B71AE5BF86B6}" type="datetimeFigureOut">
              <a:rPr lang="fr-FR" smtClean="0"/>
              <a:t>03/08/2022</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A0638FC6-8B38-C046-9611-1A90B675F84B}" type="slidenum">
              <a:rPr lang="fr-FR" smtClean="0"/>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Cliquez et modifiez le titre</a:t>
            </a:r>
            <a:endParaRPr lang="en-US" dirty="0"/>
          </a:p>
        </p:txBody>
      </p:sp>
      <p:sp>
        <p:nvSpPr>
          <p:cNvPr id="3" name="Date Placeholder 2"/>
          <p:cNvSpPr>
            <a:spLocks noGrp="1"/>
          </p:cNvSpPr>
          <p:nvPr>
            <p:ph type="dt" sz="half" idx="10"/>
          </p:nvPr>
        </p:nvSpPr>
        <p:spPr/>
        <p:txBody>
          <a:bodyPr/>
          <a:lstStyle/>
          <a:p>
            <a:fld id="{7762DDC2-0D30-974E-AF34-B71AE5BF86B6}" type="datetimeFigureOut">
              <a:rPr lang="fr-FR" smtClean="0"/>
              <a:t>03/08/2022</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A0638FC6-8B38-C046-9611-1A90B675F84B}" type="slidenum">
              <a:rPr lang="fr-FR" smtClean="0"/>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762DDC2-0D30-974E-AF34-B71AE5BF86B6}" type="datetimeFigureOut">
              <a:rPr lang="fr-FR" smtClean="0"/>
              <a:t>03/08/2022</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A0638FC6-8B38-C046-9611-1A90B675F84B}" type="slidenum">
              <a:rPr lang="fr-FR" smtClean="0"/>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fr-FR"/>
              <a:t>Cliquez et modifiez le titre</a:t>
            </a:r>
            <a:endParaRPr lang="en-US" dirty="0"/>
          </a:p>
        </p:txBody>
      </p:sp>
      <p:sp>
        <p:nvSpPr>
          <p:cNvPr id="3" name="Content Placeholder 2"/>
          <p:cNvSpPr>
            <a:spLocks noGrp="1"/>
          </p:cNvSpPr>
          <p:nvPr>
            <p:ph idx="1"/>
          </p:nvPr>
        </p:nvSpPr>
        <p:spPr>
          <a:xfrm>
            <a:off x="3213847" y="1539425"/>
            <a:ext cx="3827085" cy="7598117"/>
          </a:xfrm>
        </p:spPr>
        <p:txBody>
          <a:bodyPr/>
          <a:lstStyle>
            <a:lvl1pPr>
              <a:defRPr sz="2645"/>
            </a:lvl1pPr>
            <a:lvl2pPr>
              <a:defRPr sz="2315"/>
            </a:lvl2pPr>
            <a:lvl3pPr>
              <a:defRPr sz="1984"/>
            </a:lvl3pPr>
            <a:lvl4pPr>
              <a:defRPr sz="1653"/>
            </a:lvl4pPr>
            <a:lvl5pPr>
              <a:defRPr sz="1653"/>
            </a:lvl5pPr>
            <a:lvl6pPr>
              <a:defRPr sz="1653"/>
            </a:lvl6pPr>
            <a:lvl7pPr>
              <a:defRPr sz="1653"/>
            </a:lvl7pPr>
            <a:lvl8pPr>
              <a:defRPr sz="1653"/>
            </a:lvl8pPr>
            <a:lvl9pPr>
              <a:defRPr sz="1653"/>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7762DDC2-0D30-974E-AF34-B71AE5BF86B6}" type="datetimeFigureOut">
              <a:rPr lang="fr-FR" smtClean="0"/>
              <a:t>03/08/2022</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A0638FC6-8B38-C046-9611-1A90B675F84B}" type="slidenum">
              <a:rPr lang="fr-FR" smtClean="0"/>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fr-FR"/>
              <a:t>Cliquez et modifiez le titre</a:t>
            </a:r>
            <a:endParaRPr lang="en-US" dirty="0"/>
          </a:p>
        </p:txBody>
      </p:sp>
      <p:sp>
        <p:nvSpPr>
          <p:cNvPr id="3" name="Picture Placeholder 2"/>
          <p:cNvSpPr>
            <a:spLocks noGrp="1" noChangeAspect="1"/>
          </p:cNvSpPr>
          <p:nvPr>
            <p:ph type="pic" idx="1"/>
          </p:nvPr>
        </p:nvSpPr>
        <p:spPr>
          <a:xfrm>
            <a:off x="3213847" y="1539425"/>
            <a:ext cx="3827085" cy="7598117"/>
          </a:xfrm>
        </p:spPr>
        <p:txBody>
          <a:bodyPr anchor="t"/>
          <a:lstStyle>
            <a:lvl1pPr marL="0" indent="0">
              <a:buNone/>
              <a:defRPr sz="2645"/>
            </a:lvl1pPr>
            <a:lvl2pPr marL="377967" indent="0">
              <a:buNone/>
              <a:defRPr sz="2315"/>
            </a:lvl2pPr>
            <a:lvl3pPr marL="755934" indent="0">
              <a:buNone/>
              <a:defRPr sz="1984"/>
            </a:lvl3pPr>
            <a:lvl4pPr marL="1133902" indent="0">
              <a:buNone/>
              <a:defRPr sz="1653"/>
            </a:lvl4pPr>
            <a:lvl5pPr marL="1511869" indent="0">
              <a:buNone/>
              <a:defRPr sz="1653"/>
            </a:lvl5pPr>
            <a:lvl6pPr marL="1889836" indent="0">
              <a:buNone/>
              <a:defRPr sz="1653"/>
            </a:lvl6pPr>
            <a:lvl7pPr marL="2267803" indent="0">
              <a:buNone/>
              <a:defRPr sz="1653"/>
            </a:lvl7pPr>
            <a:lvl8pPr marL="2645771" indent="0">
              <a:buNone/>
              <a:defRPr sz="1653"/>
            </a:lvl8pPr>
            <a:lvl9pPr marL="3023738" indent="0">
              <a:buNone/>
              <a:defRPr sz="1653"/>
            </a:lvl9pPr>
          </a:lstStyle>
          <a:p>
            <a:r>
              <a:rPr lang="fr-FR"/>
              <a:t>Faire glisser l'image vers l'espace réservé ou cliquer sur l'icône pour l'ajouter</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7762DDC2-0D30-974E-AF34-B71AE5BF86B6}" type="datetimeFigureOut">
              <a:rPr lang="fr-FR" smtClean="0"/>
              <a:t>03/08/2022</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A0638FC6-8B38-C046-9611-1A90B675F84B}" type="slidenum">
              <a:rPr lang="fr-FR" smtClean="0"/>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19728" y="569242"/>
            <a:ext cx="6520220" cy="2066590"/>
          </a:xfrm>
          <a:prstGeom prst="rect">
            <a:avLst/>
          </a:prstGeom>
        </p:spPr>
        <p:txBody>
          <a:bodyPr vert="horz" lIns="91440" tIns="45720" rIns="91440" bIns="45720" rtlCol="0" anchor="ctr">
            <a:normAutofit/>
          </a:bodyPr>
          <a:lstStyle/>
          <a:p>
            <a:r>
              <a:rPr lang="fr-FR"/>
              <a:t>Cliquez et modifiez le titre</a:t>
            </a:r>
            <a:endParaRPr lang="en-US" dirty="0"/>
          </a:p>
        </p:txBody>
      </p:sp>
      <p:sp>
        <p:nvSpPr>
          <p:cNvPr id="3" name="Text Placeholder 2"/>
          <p:cNvSpPr>
            <a:spLocks noGrp="1"/>
          </p:cNvSpPr>
          <p:nvPr>
            <p:ph type="body" idx="1"/>
          </p:nvPr>
        </p:nvSpPr>
        <p:spPr>
          <a:xfrm>
            <a:off x="519728" y="2846200"/>
            <a:ext cx="6520220" cy="6783857"/>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519728" y="9909729"/>
            <a:ext cx="1700927" cy="569240"/>
          </a:xfrm>
          <a:prstGeom prst="rect">
            <a:avLst/>
          </a:prstGeom>
        </p:spPr>
        <p:txBody>
          <a:bodyPr vert="horz" lIns="91440" tIns="45720" rIns="91440" bIns="45720" rtlCol="0" anchor="ctr"/>
          <a:lstStyle>
            <a:lvl1pPr algn="l">
              <a:defRPr sz="992">
                <a:solidFill>
                  <a:schemeClr val="tx1">
                    <a:tint val="75000"/>
                  </a:schemeClr>
                </a:solidFill>
              </a:defRPr>
            </a:lvl1pPr>
          </a:lstStyle>
          <a:p>
            <a:fld id="{7762DDC2-0D30-974E-AF34-B71AE5BF86B6}" type="datetimeFigureOut">
              <a:rPr lang="fr-FR" smtClean="0"/>
              <a:t>03/08/2022</a:t>
            </a:fld>
            <a:endParaRPr lang="fr-FR"/>
          </a:p>
        </p:txBody>
      </p:sp>
      <p:sp>
        <p:nvSpPr>
          <p:cNvPr id="5" name="Footer Placeholder 4"/>
          <p:cNvSpPr>
            <a:spLocks noGrp="1"/>
          </p:cNvSpPr>
          <p:nvPr>
            <p:ph type="ftr" sz="quarter" idx="3"/>
          </p:nvPr>
        </p:nvSpPr>
        <p:spPr>
          <a:xfrm>
            <a:off x="2504143" y="9909729"/>
            <a:ext cx="2551390" cy="569240"/>
          </a:xfrm>
          <a:prstGeom prst="rect">
            <a:avLst/>
          </a:prstGeom>
        </p:spPr>
        <p:txBody>
          <a:bodyPr vert="horz" lIns="91440" tIns="45720" rIns="91440" bIns="45720" rtlCol="0" anchor="ctr"/>
          <a:lstStyle>
            <a:lvl1pPr algn="ctr">
              <a:defRPr sz="992">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5339020" y="9909729"/>
            <a:ext cx="1700927" cy="569240"/>
          </a:xfrm>
          <a:prstGeom prst="rect">
            <a:avLst/>
          </a:prstGeom>
        </p:spPr>
        <p:txBody>
          <a:bodyPr vert="horz" lIns="91440" tIns="45720" rIns="91440" bIns="45720" rtlCol="0" anchor="ctr"/>
          <a:lstStyle>
            <a:lvl1pPr algn="r">
              <a:defRPr sz="992">
                <a:solidFill>
                  <a:schemeClr val="tx1">
                    <a:tint val="75000"/>
                  </a:schemeClr>
                </a:solidFill>
              </a:defRPr>
            </a:lvl1pPr>
          </a:lstStyle>
          <a:p>
            <a:fld id="{A0638FC6-8B38-C046-9611-1A90B675F84B}" type="slidenum">
              <a:rPr lang="fr-FR" smtClean="0"/>
              <a:t>‹N°›</a:t>
            </a:fld>
            <a:endParaRPr lang="fr-FR"/>
          </a:p>
        </p:txBody>
      </p:sp>
    </p:spTree>
    <p:extLst>
      <p:ext uri="{BB962C8B-B14F-4D97-AF65-F5344CB8AC3E}">
        <p14:creationId xmlns:p14="http://schemas.microsoft.com/office/powerpoint/2010/main" val="176981073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755934" rtl="0" eaLnBrk="1" latinLnBrk="0" hangingPunct="1">
        <a:lnSpc>
          <a:spcPct val="90000"/>
        </a:lnSpc>
        <a:spcBef>
          <a:spcPct val="0"/>
        </a:spcBef>
        <a:buNone/>
        <a:defRPr sz="3637" kern="1200">
          <a:solidFill>
            <a:schemeClr val="tx1"/>
          </a:solidFill>
          <a:latin typeface="+mj-lt"/>
          <a:ea typeface="+mj-ea"/>
          <a:cs typeface="+mj-cs"/>
        </a:defRPr>
      </a:lvl1pPr>
    </p:titleStyle>
    <p:bodyStyle>
      <a:lvl1pPr marL="188984" indent="-188984" algn="l" defTabSz="755934" rtl="0" eaLnBrk="1" latinLnBrk="0" hangingPunct="1">
        <a:lnSpc>
          <a:spcPct val="90000"/>
        </a:lnSpc>
        <a:spcBef>
          <a:spcPts val="827"/>
        </a:spcBef>
        <a:buFont typeface="Arial" panose="020B0604020202020204" pitchFamily="34" charset="0"/>
        <a:buChar char="•"/>
        <a:defRPr sz="2315"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700853"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p:bodyStyle>
    <p:otherStyle>
      <a:defPPr>
        <a:defRPr lang="en-US"/>
      </a:defPPr>
      <a:lvl1pPr marL="0" algn="l" defTabSz="755934" rtl="0" eaLnBrk="1" latinLnBrk="0" hangingPunct="1">
        <a:defRPr sz="1488" kern="1200">
          <a:solidFill>
            <a:schemeClr val="tx1"/>
          </a:solidFill>
          <a:latin typeface="+mn-lt"/>
          <a:ea typeface="+mn-ea"/>
          <a:cs typeface="+mn-cs"/>
        </a:defRPr>
      </a:lvl1pPr>
      <a:lvl2pPr marL="377967" algn="l" defTabSz="755934" rtl="0" eaLnBrk="1" latinLnBrk="0" hangingPunct="1">
        <a:defRPr sz="1488" kern="1200">
          <a:solidFill>
            <a:schemeClr val="tx1"/>
          </a:solidFill>
          <a:latin typeface="+mn-lt"/>
          <a:ea typeface="+mn-ea"/>
          <a:cs typeface="+mn-cs"/>
        </a:defRPr>
      </a:lvl2pPr>
      <a:lvl3pPr marL="755934" algn="l" defTabSz="755934" rtl="0" eaLnBrk="1" latinLnBrk="0" hangingPunct="1">
        <a:defRPr sz="1488" kern="1200">
          <a:solidFill>
            <a:schemeClr val="tx1"/>
          </a:solidFill>
          <a:latin typeface="+mn-lt"/>
          <a:ea typeface="+mn-ea"/>
          <a:cs typeface="+mn-cs"/>
        </a:defRPr>
      </a:lvl3pPr>
      <a:lvl4pPr marL="1133902" algn="l" defTabSz="755934" rtl="0" eaLnBrk="1" latinLnBrk="0" hangingPunct="1">
        <a:defRPr sz="1488" kern="1200">
          <a:solidFill>
            <a:schemeClr val="tx1"/>
          </a:solidFill>
          <a:latin typeface="+mn-lt"/>
          <a:ea typeface="+mn-ea"/>
          <a:cs typeface="+mn-cs"/>
        </a:defRPr>
      </a:lvl4pPr>
      <a:lvl5pPr marL="1511869" algn="l" defTabSz="755934" rtl="0" eaLnBrk="1" latinLnBrk="0" hangingPunct="1">
        <a:defRPr sz="1488" kern="1200">
          <a:solidFill>
            <a:schemeClr val="tx1"/>
          </a:solidFill>
          <a:latin typeface="+mn-lt"/>
          <a:ea typeface="+mn-ea"/>
          <a:cs typeface="+mn-cs"/>
        </a:defRPr>
      </a:lvl5pPr>
      <a:lvl6pPr marL="1889836" algn="l" defTabSz="755934" rtl="0" eaLnBrk="1" latinLnBrk="0" hangingPunct="1">
        <a:defRPr sz="1488" kern="1200">
          <a:solidFill>
            <a:schemeClr val="tx1"/>
          </a:solidFill>
          <a:latin typeface="+mn-lt"/>
          <a:ea typeface="+mn-ea"/>
          <a:cs typeface="+mn-cs"/>
        </a:defRPr>
      </a:lvl6pPr>
      <a:lvl7pPr marL="2267803" algn="l" defTabSz="755934" rtl="0" eaLnBrk="1" latinLnBrk="0" hangingPunct="1">
        <a:defRPr sz="1488" kern="1200">
          <a:solidFill>
            <a:schemeClr val="tx1"/>
          </a:solidFill>
          <a:latin typeface="+mn-lt"/>
          <a:ea typeface="+mn-ea"/>
          <a:cs typeface="+mn-cs"/>
        </a:defRPr>
      </a:lvl7pPr>
      <a:lvl8pPr marL="2645771" algn="l" defTabSz="755934" rtl="0" eaLnBrk="1" latinLnBrk="0" hangingPunct="1">
        <a:defRPr sz="1488" kern="1200">
          <a:solidFill>
            <a:schemeClr val="tx1"/>
          </a:solidFill>
          <a:latin typeface="+mn-lt"/>
          <a:ea typeface="+mn-ea"/>
          <a:cs typeface="+mn-cs"/>
        </a:defRPr>
      </a:lvl8pPr>
      <a:lvl9pPr marL="3023738" algn="l" defTabSz="755934" rtl="0" eaLnBrk="1" latinLnBrk="0" hangingPunct="1">
        <a:defRPr sz="148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jpg"/><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8" Type="http://schemas.openxmlformats.org/officeDocument/2006/relationships/hyperlink" Target="https://www.creeruncv.com/lettre-de-motivation/?utm_source=Document&amp;utm_medium=Link&amp;utm_campaign=Doc_CV_PTT" TargetMode="External"/><Relationship Id="rId3" Type="http://schemas.openxmlformats.org/officeDocument/2006/relationships/hyperlink" Target="https://www.creeruncv.com/conseils/lexperience-profesionnelle-sur-le-cv/?utm_source=Document&amp;utm_medium=Link&amp;utm_campaign=Doc_CV_PTT" TargetMode="External"/><Relationship Id="rId7" Type="http://schemas.openxmlformats.org/officeDocument/2006/relationships/hyperlink" Target="https://www.creeruncv.com/conseils/recrutement/?utm_source=Document&amp;utm_medium=Link&amp;utm_campaign=Doc_CV_PTT" TargetMode="External"/><Relationship Id="rId2" Type="http://schemas.openxmlformats.org/officeDocument/2006/relationships/hyperlink" Target="https://www.creeruncv.com/conseils/le-titre-du-cv/?utm_source=Document&amp;utm_medium=Link&amp;utm_campaign=Doc_CV_PTT" TargetMode="External"/><Relationship Id="rId1" Type="http://schemas.openxmlformats.org/officeDocument/2006/relationships/slideLayout" Target="../slideLayouts/slideLayout2.xml"/><Relationship Id="rId6" Type="http://schemas.openxmlformats.org/officeDocument/2006/relationships/hyperlink" Target="https://www.creeruncv.com/conseils/icones-pour-cv/?utm_source=Document&amp;utm_medium=Link&amp;utm_campaign=Doc_CV_PTT" TargetMode="External"/><Relationship Id="rId11" Type="http://schemas.openxmlformats.org/officeDocument/2006/relationships/hyperlink" Target="https://www.creeruncv.com/conseils/lettre-de-motivation/?utm_source=Document&amp;utm_medium=Link&amp;utm_campaign=Doc_CV_PTT" TargetMode="External"/><Relationship Id="rId5" Type="http://schemas.openxmlformats.org/officeDocument/2006/relationships/hyperlink" Target="https://www.creeruncv.com/conseils/faire-un-cv-conseils-pratiques/?utm_source=Document&amp;utm_medium=Link&amp;utm_campaign=Doc_CV_PTT" TargetMode="External"/><Relationship Id="rId10" Type="http://schemas.openxmlformats.org/officeDocument/2006/relationships/hyperlink" Target="https://www.creeruncv.com/modele-de-lettre/?utm_source=Document&amp;utm_medium=Link&amp;utm_campaign=Doc_CV_PTT" TargetMode="External"/><Relationship Id="rId4" Type="http://schemas.openxmlformats.org/officeDocument/2006/relationships/hyperlink" Target="https://www.creeruncv.com/conseils/laccroche-du-cv/?utm_source=Document&amp;utm_medium=Link&amp;utm_campaign=Doc_CV_PTT" TargetMode="External"/><Relationship Id="rId9" Type="http://schemas.openxmlformats.org/officeDocument/2006/relationships/hyperlink" Target="https://www.creeruncv.com/modele-de-lettre/"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 name="Parallélogramme 160"/>
          <p:cNvSpPr/>
          <p:nvPr/>
        </p:nvSpPr>
        <p:spPr>
          <a:xfrm rot="5189830">
            <a:off x="5249152" y="2567300"/>
            <a:ext cx="568225" cy="3119315"/>
          </a:xfrm>
          <a:prstGeom prst="parallelogram">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60" name="Parallélogramme 159"/>
          <p:cNvSpPr/>
          <p:nvPr/>
        </p:nvSpPr>
        <p:spPr>
          <a:xfrm rot="5189830">
            <a:off x="5280430" y="1716795"/>
            <a:ext cx="568225" cy="3119315"/>
          </a:xfrm>
          <a:prstGeom prst="parallelogram">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59" name="Parallélogramme 158"/>
          <p:cNvSpPr/>
          <p:nvPr/>
        </p:nvSpPr>
        <p:spPr>
          <a:xfrm>
            <a:off x="4621236" y="2543667"/>
            <a:ext cx="568225" cy="2425864"/>
          </a:xfrm>
          <a:prstGeom prst="parallelogram">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58" name="Parallélogramme 157"/>
          <p:cNvSpPr/>
          <p:nvPr/>
        </p:nvSpPr>
        <p:spPr>
          <a:xfrm>
            <a:off x="5923788" y="2549939"/>
            <a:ext cx="568225" cy="2425864"/>
          </a:xfrm>
          <a:prstGeom prst="parallelogram">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 name="TextBox 3"/>
          <p:cNvSpPr txBox="1"/>
          <p:nvPr/>
        </p:nvSpPr>
        <p:spPr>
          <a:xfrm>
            <a:off x="208627" y="332735"/>
            <a:ext cx="4383436" cy="707886"/>
          </a:xfrm>
          <a:prstGeom prst="rect">
            <a:avLst/>
          </a:prstGeom>
          <a:noFill/>
        </p:spPr>
        <p:txBody>
          <a:bodyPr wrap="square" rtlCol="0">
            <a:spAutoFit/>
          </a:bodyPr>
          <a:lstStyle/>
          <a:p>
            <a:r>
              <a:rPr lang="en-GB" sz="4000" b="1" dirty="0">
                <a:solidFill>
                  <a:srgbClr val="4CB2BD"/>
                </a:solidFill>
                <a:latin typeface="Antonio" charset="0"/>
                <a:ea typeface="Antonio" charset="0"/>
                <a:cs typeface="Antonio" charset="0"/>
              </a:rPr>
              <a:t>VIRGIL CHALUMAT</a:t>
            </a:r>
          </a:p>
        </p:txBody>
      </p:sp>
      <p:sp>
        <p:nvSpPr>
          <p:cNvPr id="5" name="TextBox 13"/>
          <p:cNvSpPr txBox="1"/>
          <p:nvPr/>
        </p:nvSpPr>
        <p:spPr>
          <a:xfrm>
            <a:off x="275821" y="1044121"/>
            <a:ext cx="3678854" cy="276999"/>
          </a:xfrm>
          <a:prstGeom prst="rect">
            <a:avLst/>
          </a:prstGeom>
          <a:noFill/>
        </p:spPr>
        <p:txBody>
          <a:bodyPr wrap="square" rtlCol="0">
            <a:spAutoFit/>
          </a:bodyPr>
          <a:lstStyle/>
          <a:p>
            <a:r>
              <a:rPr lang="en-GB" sz="1200" spc="300" dirty="0">
                <a:solidFill>
                  <a:srgbClr val="737373"/>
                </a:solidFill>
                <a:latin typeface="Lato" panose="020F0502020204030203" pitchFamily="34" charset="0"/>
                <a:ea typeface="Roboto" pitchFamily="2" charset="0"/>
                <a:cs typeface="Lato" panose="020F0502020204030203" pitchFamily="34" charset="0"/>
              </a:rPr>
              <a:t># TITRE DU POSTE RECHERCHE</a:t>
            </a:r>
          </a:p>
        </p:txBody>
      </p:sp>
      <p:sp>
        <p:nvSpPr>
          <p:cNvPr id="6" name="TextBox 24"/>
          <p:cNvSpPr txBox="1"/>
          <p:nvPr/>
        </p:nvSpPr>
        <p:spPr>
          <a:xfrm>
            <a:off x="275820" y="1372517"/>
            <a:ext cx="3833601" cy="1061829"/>
          </a:xfrm>
          <a:prstGeom prst="rect">
            <a:avLst/>
          </a:prstGeom>
          <a:noFill/>
        </p:spPr>
        <p:txBody>
          <a:bodyPr wrap="square" rtlCol="0">
            <a:spAutoFit/>
          </a:bodyPr>
          <a:lstStyle/>
          <a:p>
            <a:pPr>
              <a:tabLst>
                <a:tab pos="723900" algn="l"/>
                <a:tab pos="1447800" algn="l"/>
                <a:tab pos="2171700" algn="l"/>
              </a:tabLst>
            </a:pPr>
            <a:r>
              <a:rPr lang="fr-FR" sz="1050" dirty="0">
                <a:latin typeface="Lato" charset="0"/>
                <a:ea typeface="Lato" charset="0"/>
                <a:cs typeface="Lato" charset="0"/>
              </a:rPr>
              <a:t>Décrivez en quelques lignes vos compétences clés pour le poste et vos objectifs de carrière. Vous pouvez les mettre en forme à l’aide de puces ou les laisser sous forme de texte plein.  Cet espace peut servir de début d’introduction à votre lettre de motivation soyez précis, imaginatif et mettez en valeur votre potentiel professionnel.</a:t>
            </a:r>
          </a:p>
        </p:txBody>
      </p:sp>
      <p:sp>
        <p:nvSpPr>
          <p:cNvPr id="7" name="TextBox 88"/>
          <p:cNvSpPr txBox="1"/>
          <p:nvPr/>
        </p:nvSpPr>
        <p:spPr>
          <a:xfrm>
            <a:off x="5045123" y="1341498"/>
            <a:ext cx="1666393" cy="230832"/>
          </a:xfrm>
          <a:prstGeom prst="rect">
            <a:avLst/>
          </a:prstGeom>
          <a:noFill/>
        </p:spPr>
        <p:txBody>
          <a:bodyPr wrap="square" rtlCol="0">
            <a:spAutoFit/>
          </a:bodyPr>
          <a:lstStyle/>
          <a:p>
            <a:r>
              <a:rPr lang="en-GB" sz="900" dirty="0" err="1">
                <a:solidFill>
                  <a:schemeClr val="bg1">
                    <a:lumMod val="50000"/>
                  </a:schemeClr>
                </a:solidFill>
                <a:latin typeface="Lato" panose="020F0502020204030203" pitchFamily="34" charset="0"/>
                <a:ea typeface="Roboto" pitchFamily="2" charset="0"/>
                <a:cs typeface="Lato" panose="020F0502020204030203" pitchFamily="34" charset="0"/>
              </a:rPr>
              <a:t>mail@mail.com</a:t>
            </a:r>
            <a:endParaRPr lang="en-GB" sz="900" dirty="0">
              <a:solidFill>
                <a:schemeClr val="bg1">
                  <a:lumMod val="50000"/>
                </a:schemeClr>
              </a:solidFill>
              <a:latin typeface="Lato" panose="020F0502020204030203" pitchFamily="34" charset="0"/>
              <a:ea typeface="Roboto" pitchFamily="2" charset="0"/>
              <a:cs typeface="Lato" panose="020F0502020204030203" pitchFamily="34" charset="0"/>
            </a:endParaRPr>
          </a:p>
        </p:txBody>
      </p:sp>
      <p:sp>
        <p:nvSpPr>
          <p:cNvPr id="8" name="TextBox 89"/>
          <p:cNvSpPr txBox="1"/>
          <p:nvPr/>
        </p:nvSpPr>
        <p:spPr>
          <a:xfrm>
            <a:off x="5068847" y="564308"/>
            <a:ext cx="1094405" cy="230832"/>
          </a:xfrm>
          <a:prstGeom prst="rect">
            <a:avLst/>
          </a:prstGeom>
          <a:noFill/>
        </p:spPr>
        <p:txBody>
          <a:bodyPr wrap="square" rtlCol="0">
            <a:spAutoFit/>
          </a:bodyPr>
          <a:lstStyle/>
          <a:p>
            <a:r>
              <a:rPr lang="en-GB" sz="900" dirty="0">
                <a:solidFill>
                  <a:schemeClr val="bg1">
                    <a:lumMod val="50000"/>
                  </a:schemeClr>
                </a:solidFill>
                <a:latin typeface="Lato" panose="020F0502020204030203" pitchFamily="34" charset="0"/>
                <a:ea typeface="Roboto" pitchFamily="2" charset="0"/>
                <a:cs typeface="Lato" panose="020F0502020204030203" pitchFamily="34" charset="0"/>
              </a:rPr>
              <a:t>01.02.03.04.05</a:t>
            </a:r>
          </a:p>
        </p:txBody>
      </p:sp>
      <p:sp>
        <p:nvSpPr>
          <p:cNvPr id="9" name="TextBox 90"/>
          <p:cNvSpPr txBox="1"/>
          <p:nvPr/>
        </p:nvSpPr>
        <p:spPr>
          <a:xfrm>
            <a:off x="5068847" y="1766269"/>
            <a:ext cx="2262228" cy="230832"/>
          </a:xfrm>
          <a:prstGeom prst="rect">
            <a:avLst/>
          </a:prstGeom>
          <a:noFill/>
        </p:spPr>
        <p:txBody>
          <a:bodyPr wrap="square" rtlCol="0">
            <a:spAutoFit/>
          </a:bodyPr>
          <a:lstStyle/>
          <a:p>
            <a:r>
              <a:rPr lang="en-GB" sz="900" dirty="0" err="1">
                <a:solidFill>
                  <a:schemeClr val="bg1">
                    <a:lumMod val="50000"/>
                  </a:schemeClr>
                </a:solidFill>
                <a:latin typeface="Lato" panose="020F0502020204030203" pitchFamily="34" charset="0"/>
                <a:ea typeface="Roboto" pitchFamily="2" charset="0"/>
                <a:cs typeface="Lato" panose="020F0502020204030203" pitchFamily="34" charset="0"/>
              </a:rPr>
              <a:t>LinkedIn.com</a:t>
            </a:r>
            <a:r>
              <a:rPr lang="en-GB" sz="900" dirty="0">
                <a:solidFill>
                  <a:schemeClr val="bg1">
                    <a:lumMod val="50000"/>
                  </a:schemeClr>
                </a:solidFill>
                <a:latin typeface="Lato" panose="020F0502020204030203" pitchFamily="34" charset="0"/>
                <a:ea typeface="Roboto" pitchFamily="2" charset="0"/>
                <a:cs typeface="Lato" panose="020F0502020204030203" pitchFamily="34" charset="0"/>
              </a:rPr>
              <a:t>/</a:t>
            </a:r>
            <a:r>
              <a:rPr lang="en-GB" sz="900" dirty="0" err="1">
                <a:solidFill>
                  <a:schemeClr val="bg1">
                    <a:lumMod val="50000"/>
                  </a:schemeClr>
                </a:solidFill>
                <a:latin typeface="Lato" panose="020F0502020204030203" pitchFamily="34" charset="0"/>
                <a:ea typeface="Roboto" pitchFamily="2" charset="0"/>
                <a:cs typeface="Lato" panose="020F0502020204030203" pitchFamily="34" charset="0"/>
              </a:rPr>
              <a:t>Moi</a:t>
            </a:r>
            <a:endParaRPr lang="en-GB" sz="900" dirty="0">
              <a:solidFill>
                <a:schemeClr val="bg1">
                  <a:lumMod val="50000"/>
                </a:schemeClr>
              </a:solidFill>
              <a:latin typeface="Lato" panose="020F0502020204030203" pitchFamily="34" charset="0"/>
              <a:ea typeface="Roboto" pitchFamily="2" charset="0"/>
              <a:cs typeface="Lato" panose="020F0502020204030203" pitchFamily="34" charset="0"/>
            </a:endParaRPr>
          </a:p>
        </p:txBody>
      </p:sp>
      <p:sp>
        <p:nvSpPr>
          <p:cNvPr id="10" name="TextBox 91"/>
          <p:cNvSpPr txBox="1"/>
          <p:nvPr/>
        </p:nvSpPr>
        <p:spPr>
          <a:xfrm>
            <a:off x="5040689" y="953095"/>
            <a:ext cx="2518986" cy="230832"/>
          </a:xfrm>
          <a:prstGeom prst="rect">
            <a:avLst/>
          </a:prstGeom>
          <a:noFill/>
        </p:spPr>
        <p:txBody>
          <a:bodyPr wrap="square" rtlCol="0">
            <a:spAutoFit/>
          </a:bodyPr>
          <a:lstStyle/>
          <a:p>
            <a:r>
              <a:rPr lang="en-GB" sz="900" dirty="0">
                <a:solidFill>
                  <a:schemeClr val="bg1">
                    <a:lumMod val="50000"/>
                  </a:schemeClr>
                </a:solidFill>
                <a:latin typeface="Lato" panose="020F0502020204030203" pitchFamily="34" charset="0"/>
                <a:ea typeface="Roboto" pitchFamily="2" charset="0"/>
                <a:cs typeface="Lato" panose="020F0502020204030203" pitchFamily="34" charset="0"/>
              </a:rPr>
              <a:t>12 rue de la </a:t>
            </a:r>
            <a:r>
              <a:rPr lang="en-GB" sz="900" dirty="0" err="1">
                <a:solidFill>
                  <a:schemeClr val="bg1">
                    <a:lumMod val="50000"/>
                  </a:schemeClr>
                </a:solidFill>
                <a:latin typeface="Lato" panose="020F0502020204030203" pitchFamily="34" charset="0"/>
                <a:ea typeface="Roboto" pitchFamily="2" charset="0"/>
                <a:cs typeface="Lato" panose="020F0502020204030203" pitchFamily="34" charset="0"/>
              </a:rPr>
              <a:t>Réussite</a:t>
            </a:r>
            <a:r>
              <a:rPr lang="en-GB" sz="900" dirty="0">
                <a:solidFill>
                  <a:schemeClr val="bg1">
                    <a:lumMod val="50000"/>
                  </a:schemeClr>
                </a:solidFill>
                <a:latin typeface="Lato" panose="020F0502020204030203" pitchFamily="34" charset="0"/>
                <a:ea typeface="Roboto" pitchFamily="2" charset="0"/>
                <a:cs typeface="Lato" panose="020F0502020204030203" pitchFamily="34" charset="0"/>
              </a:rPr>
              <a:t> 75012 Paris</a:t>
            </a:r>
          </a:p>
        </p:txBody>
      </p:sp>
      <p:sp>
        <p:nvSpPr>
          <p:cNvPr id="11" name="Oval 1"/>
          <p:cNvSpPr/>
          <p:nvPr/>
        </p:nvSpPr>
        <p:spPr>
          <a:xfrm>
            <a:off x="4704049" y="511404"/>
            <a:ext cx="336640" cy="336640"/>
          </a:xfrm>
          <a:prstGeom prst="ellipse">
            <a:avLst/>
          </a:prstGeom>
          <a:solidFill>
            <a:srgbClr val="4CB2B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Oval 81"/>
          <p:cNvSpPr/>
          <p:nvPr/>
        </p:nvSpPr>
        <p:spPr>
          <a:xfrm>
            <a:off x="4704049" y="909839"/>
            <a:ext cx="336640" cy="336640"/>
          </a:xfrm>
          <a:prstGeom prst="ellipse">
            <a:avLst/>
          </a:prstGeom>
          <a:solidFill>
            <a:srgbClr val="4CB2B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Oval 82"/>
          <p:cNvSpPr/>
          <p:nvPr/>
        </p:nvSpPr>
        <p:spPr>
          <a:xfrm>
            <a:off x="4704049" y="1308274"/>
            <a:ext cx="336640" cy="336640"/>
          </a:xfrm>
          <a:prstGeom prst="ellipse">
            <a:avLst/>
          </a:prstGeom>
          <a:solidFill>
            <a:srgbClr val="4CB2B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Oval 83"/>
          <p:cNvSpPr/>
          <p:nvPr/>
        </p:nvSpPr>
        <p:spPr>
          <a:xfrm>
            <a:off x="4704049" y="1706709"/>
            <a:ext cx="336640" cy="336640"/>
          </a:xfrm>
          <a:prstGeom prst="ellipse">
            <a:avLst/>
          </a:prstGeom>
          <a:solidFill>
            <a:srgbClr val="4CB2B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5"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769444" y="576799"/>
            <a:ext cx="205851" cy="205851"/>
          </a:xfrm>
          <a:prstGeom prst="rect">
            <a:avLst/>
          </a:prstGeom>
          <a:solidFill>
            <a:srgbClr val="4CB2BD"/>
          </a:solidFill>
        </p:spPr>
      </p:pic>
      <p:pic>
        <p:nvPicPr>
          <p:cNvPr id="16"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760383" y="966173"/>
            <a:ext cx="223973" cy="223973"/>
          </a:xfrm>
          <a:prstGeom prst="rect">
            <a:avLst/>
          </a:prstGeom>
          <a:solidFill>
            <a:srgbClr val="4CB2BD"/>
          </a:solidFill>
        </p:spPr>
      </p:pic>
      <p:pic>
        <p:nvPicPr>
          <p:cNvPr id="17" name="Picture 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769444" y="1772104"/>
            <a:ext cx="205851" cy="205851"/>
          </a:xfrm>
          <a:prstGeom prst="rect">
            <a:avLst/>
          </a:prstGeom>
          <a:solidFill>
            <a:srgbClr val="4CB2BD"/>
          </a:solidFill>
        </p:spPr>
      </p:pic>
      <p:pic>
        <p:nvPicPr>
          <p:cNvPr id="18" name="Picture 9"/>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776202" y="1372517"/>
            <a:ext cx="208154" cy="208154"/>
          </a:xfrm>
          <a:prstGeom prst="rect">
            <a:avLst/>
          </a:prstGeom>
          <a:solidFill>
            <a:srgbClr val="4CB2BD"/>
          </a:solidFill>
        </p:spPr>
      </p:pic>
      <p:cxnSp>
        <p:nvCxnSpPr>
          <p:cNvPr id="19" name="Straight Connector 17"/>
          <p:cNvCxnSpPr/>
          <p:nvPr/>
        </p:nvCxnSpPr>
        <p:spPr>
          <a:xfrm>
            <a:off x="290334" y="1000579"/>
            <a:ext cx="3700106" cy="0"/>
          </a:xfrm>
          <a:prstGeom prst="line">
            <a:avLst/>
          </a:prstGeom>
          <a:ln>
            <a:solidFill>
              <a:srgbClr val="4CB2BD"/>
            </a:solidFill>
          </a:ln>
        </p:spPr>
        <p:style>
          <a:lnRef idx="1">
            <a:schemeClr val="accent1"/>
          </a:lnRef>
          <a:fillRef idx="0">
            <a:schemeClr val="accent1"/>
          </a:fillRef>
          <a:effectRef idx="0">
            <a:schemeClr val="accent1"/>
          </a:effectRef>
          <a:fontRef idx="minor">
            <a:schemeClr val="tx1"/>
          </a:fontRef>
        </p:style>
      </p:cxnSp>
      <p:sp>
        <p:nvSpPr>
          <p:cNvPr id="20" name="TextBox 105"/>
          <p:cNvSpPr txBox="1"/>
          <p:nvPr/>
        </p:nvSpPr>
        <p:spPr>
          <a:xfrm>
            <a:off x="178389" y="5314598"/>
            <a:ext cx="1038863" cy="253916"/>
          </a:xfrm>
          <a:prstGeom prst="rect">
            <a:avLst/>
          </a:prstGeom>
          <a:noFill/>
        </p:spPr>
        <p:txBody>
          <a:bodyPr wrap="square" rtlCol="0">
            <a:spAutoFit/>
          </a:bodyPr>
          <a:lstStyle/>
          <a:p>
            <a:r>
              <a:rPr lang="en-PH" sz="1050" b="1" dirty="0">
                <a:solidFill>
                  <a:srgbClr val="737373"/>
                </a:solidFill>
                <a:latin typeface="Lato" panose="020F0502020204030203" pitchFamily="34" charset="0"/>
                <a:ea typeface="Roboto" pitchFamily="2" charset="0"/>
                <a:cs typeface="Lato" panose="020F0502020204030203" pitchFamily="34" charset="0"/>
              </a:rPr>
              <a:t>2015-2016</a:t>
            </a:r>
            <a:endParaRPr lang="en-GB" sz="1050" b="1" dirty="0">
              <a:solidFill>
                <a:srgbClr val="737373"/>
              </a:solidFill>
              <a:latin typeface="Lato" panose="020F0502020204030203" pitchFamily="34" charset="0"/>
              <a:ea typeface="Roboto" pitchFamily="2" charset="0"/>
              <a:cs typeface="Lato" panose="020F0502020204030203" pitchFamily="34" charset="0"/>
            </a:endParaRPr>
          </a:p>
        </p:txBody>
      </p:sp>
      <p:sp>
        <p:nvSpPr>
          <p:cNvPr id="21" name="TextBox 107"/>
          <p:cNvSpPr txBox="1"/>
          <p:nvPr/>
        </p:nvSpPr>
        <p:spPr>
          <a:xfrm>
            <a:off x="178389" y="6518654"/>
            <a:ext cx="934953" cy="253916"/>
          </a:xfrm>
          <a:prstGeom prst="rect">
            <a:avLst/>
          </a:prstGeom>
          <a:noFill/>
        </p:spPr>
        <p:txBody>
          <a:bodyPr wrap="square" rtlCol="0">
            <a:spAutoFit/>
          </a:bodyPr>
          <a:lstStyle/>
          <a:p>
            <a:r>
              <a:rPr lang="en-PH" sz="1050" b="1" dirty="0">
                <a:solidFill>
                  <a:srgbClr val="737373"/>
                </a:solidFill>
                <a:latin typeface="Lato" panose="020F0502020204030203" pitchFamily="34" charset="0"/>
                <a:ea typeface="Roboto" pitchFamily="2" charset="0"/>
                <a:cs typeface="Lato" panose="020F0502020204030203" pitchFamily="34" charset="0"/>
              </a:rPr>
              <a:t>2014-2015</a:t>
            </a:r>
            <a:endParaRPr lang="en-GB" sz="1050" b="1" dirty="0">
              <a:solidFill>
                <a:srgbClr val="737373"/>
              </a:solidFill>
              <a:latin typeface="Lato" panose="020F0502020204030203" pitchFamily="34" charset="0"/>
              <a:ea typeface="Roboto" pitchFamily="2" charset="0"/>
              <a:cs typeface="Lato" panose="020F0502020204030203" pitchFamily="34" charset="0"/>
            </a:endParaRPr>
          </a:p>
        </p:txBody>
      </p:sp>
      <p:sp>
        <p:nvSpPr>
          <p:cNvPr id="22" name="TextBox 110"/>
          <p:cNvSpPr txBox="1"/>
          <p:nvPr/>
        </p:nvSpPr>
        <p:spPr>
          <a:xfrm>
            <a:off x="178390" y="7769655"/>
            <a:ext cx="1004234" cy="253916"/>
          </a:xfrm>
          <a:prstGeom prst="rect">
            <a:avLst/>
          </a:prstGeom>
          <a:noFill/>
        </p:spPr>
        <p:txBody>
          <a:bodyPr wrap="square" rtlCol="0">
            <a:spAutoFit/>
          </a:bodyPr>
          <a:lstStyle/>
          <a:p>
            <a:r>
              <a:rPr lang="en-PH" sz="1050" b="1" dirty="0">
                <a:solidFill>
                  <a:srgbClr val="737373"/>
                </a:solidFill>
                <a:latin typeface="Lato" panose="020F0502020204030203" pitchFamily="34" charset="0"/>
                <a:ea typeface="Roboto" pitchFamily="2" charset="0"/>
                <a:cs typeface="Lato" panose="020F0502020204030203" pitchFamily="34" charset="0"/>
              </a:rPr>
              <a:t>2010-2014</a:t>
            </a:r>
            <a:endParaRPr lang="en-GB" sz="1050" b="1" dirty="0">
              <a:solidFill>
                <a:srgbClr val="737373"/>
              </a:solidFill>
              <a:latin typeface="Lato" panose="020F0502020204030203" pitchFamily="34" charset="0"/>
              <a:ea typeface="Roboto" pitchFamily="2" charset="0"/>
              <a:cs typeface="Lato" panose="020F0502020204030203" pitchFamily="34" charset="0"/>
            </a:endParaRPr>
          </a:p>
        </p:txBody>
      </p:sp>
      <p:sp>
        <p:nvSpPr>
          <p:cNvPr id="23" name="TextBox 96"/>
          <p:cNvSpPr txBox="1"/>
          <p:nvPr/>
        </p:nvSpPr>
        <p:spPr>
          <a:xfrm>
            <a:off x="224171" y="2680565"/>
            <a:ext cx="3308369" cy="307777"/>
          </a:xfrm>
          <a:prstGeom prst="rect">
            <a:avLst/>
          </a:prstGeom>
          <a:noFill/>
        </p:spPr>
        <p:txBody>
          <a:bodyPr wrap="square" rtlCol="0">
            <a:spAutoFit/>
          </a:bodyPr>
          <a:lstStyle/>
          <a:p>
            <a:r>
              <a:rPr lang="en-PH" sz="1400" b="1" dirty="0">
                <a:solidFill>
                  <a:srgbClr val="4CB2BD"/>
                </a:solidFill>
                <a:latin typeface="Lato" panose="020F0502020204030203" pitchFamily="34" charset="0"/>
                <a:ea typeface="Roboto" pitchFamily="2" charset="0"/>
                <a:cs typeface="Lato" panose="020F0502020204030203" pitchFamily="34" charset="0"/>
              </a:rPr>
              <a:t># FORMATION</a:t>
            </a:r>
            <a:endParaRPr lang="en-GB" sz="1400" b="1" dirty="0">
              <a:solidFill>
                <a:srgbClr val="4CB2BD"/>
              </a:solidFill>
              <a:latin typeface="Lato" panose="020F0502020204030203" pitchFamily="34" charset="0"/>
              <a:ea typeface="Roboto" pitchFamily="2" charset="0"/>
              <a:cs typeface="Lato" panose="020F0502020204030203" pitchFamily="34" charset="0"/>
            </a:endParaRPr>
          </a:p>
        </p:txBody>
      </p:sp>
      <p:sp>
        <p:nvSpPr>
          <p:cNvPr id="24" name="TextBox 97"/>
          <p:cNvSpPr txBox="1"/>
          <p:nvPr/>
        </p:nvSpPr>
        <p:spPr>
          <a:xfrm>
            <a:off x="253964" y="3034593"/>
            <a:ext cx="603989" cy="253916"/>
          </a:xfrm>
          <a:prstGeom prst="rect">
            <a:avLst/>
          </a:prstGeom>
          <a:noFill/>
        </p:spPr>
        <p:txBody>
          <a:bodyPr wrap="square" rtlCol="0">
            <a:spAutoFit/>
          </a:bodyPr>
          <a:lstStyle/>
          <a:p>
            <a:r>
              <a:rPr lang="en-PH" sz="1050" b="1" dirty="0">
                <a:solidFill>
                  <a:srgbClr val="737373"/>
                </a:solidFill>
                <a:latin typeface="Lato" panose="020F0502020204030203" pitchFamily="34" charset="0"/>
                <a:ea typeface="Roboto" pitchFamily="2" charset="0"/>
                <a:cs typeface="Lato" panose="020F0502020204030203" pitchFamily="34" charset="0"/>
              </a:rPr>
              <a:t>2014</a:t>
            </a:r>
            <a:endParaRPr lang="en-GB" sz="1050" b="1" dirty="0">
              <a:solidFill>
                <a:srgbClr val="737373"/>
              </a:solidFill>
              <a:latin typeface="Lato" panose="020F0502020204030203" pitchFamily="34" charset="0"/>
              <a:ea typeface="Roboto" pitchFamily="2" charset="0"/>
              <a:cs typeface="Lato" panose="020F0502020204030203" pitchFamily="34" charset="0"/>
            </a:endParaRPr>
          </a:p>
        </p:txBody>
      </p:sp>
      <p:sp>
        <p:nvSpPr>
          <p:cNvPr id="25" name="TextBox 98"/>
          <p:cNvSpPr txBox="1"/>
          <p:nvPr/>
        </p:nvSpPr>
        <p:spPr>
          <a:xfrm>
            <a:off x="1204646" y="3034593"/>
            <a:ext cx="2546369" cy="577081"/>
          </a:xfrm>
          <a:prstGeom prst="rect">
            <a:avLst/>
          </a:prstGeom>
          <a:noFill/>
        </p:spPr>
        <p:txBody>
          <a:bodyPr wrap="square" rtlCol="0">
            <a:spAutoFit/>
          </a:bodyPr>
          <a:lstStyle/>
          <a:p>
            <a:r>
              <a:rPr lang="en-PH" sz="1050" dirty="0">
                <a:solidFill>
                  <a:srgbClr val="737373"/>
                </a:solidFill>
                <a:latin typeface="Lato" panose="020F0502020204030203" pitchFamily="34" charset="0"/>
                <a:ea typeface="Roboto" pitchFamily="2" charset="0"/>
                <a:cs typeface="Lato" panose="020F0502020204030203" pitchFamily="34" charset="0"/>
              </a:rPr>
              <a:t>Bachelor of Science in Graphic Designing</a:t>
            </a:r>
          </a:p>
          <a:p>
            <a:r>
              <a:rPr lang="en-PH" sz="1050" dirty="0">
                <a:solidFill>
                  <a:srgbClr val="737373"/>
                </a:solidFill>
                <a:latin typeface="Lato" panose="020F0502020204030203" pitchFamily="34" charset="0"/>
                <a:ea typeface="Roboto" pitchFamily="2" charset="0"/>
                <a:cs typeface="Lato" panose="020F0502020204030203" pitchFamily="34" charset="0"/>
              </a:rPr>
              <a:t>School/University</a:t>
            </a:r>
          </a:p>
        </p:txBody>
      </p:sp>
      <p:sp>
        <p:nvSpPr>
          <p:cNvPr id="26" name="TextBox 99"/>
          <p:cNvSpPr txBox="1"/>
          <p:nvPr/>
        </p:nvSpPr>
        <p:spPr>
          <a:xfrm>
            <a:off x="253964" y="3650138"/>
            <a:ext cx="603989" cy="253916"/>
          </a:xfrm>
          <a:prstGeom prst="rect">
            <a:avLst/>
          </a:prstGeom>
          <a:noFill/>
        </p:spPr>
        <p:txBody>
          <a:bodyPr wrap="square" rtlCol="0">
            <a:spAutoFit/>
          </a:bodyPr>
          <a:lstStyle/>
          <a:p>
            <a:r>
              <a:rPr lang="en-PH" sz="1050" b="1" dirty="0">
                <a:solidFill>
                  <a:srgbClr val="737373"/>
                </a:solidFill>
                <a:latin typeface="Lato" panose="020F0502020204030203" pitchFamily="34" charset="0"/>
                <a:ea typeface="Roboto" pitchFamily="2" charset="0"/>
                <a:cs typeface="Lato" panose="020F0502020204030203" pitchFamily="34" charset="0"/>
              </a:rPr>
              <a:t>2010</a:t>
            </a:r>
            <a:endParaRPr lang="en-GB" sz="1050" b="1" dirty="0">
              <a:solidFill>
                <a:srgbClr val="737373"/>
              </a:solidFill>
              <a:latin typeface="Lato" panose="020F0502020204030203" pitchFamily="34" charset="0"/>
              <a:ea typeface="Roboto" pitchFamily="2" charset="0"/>
              <a:cs typeface="Lato" panose="020F0502020204030203" pitchFamily="34" charset="0"/>
            </a:endParaRPr>
          </a:p>
        </p:txBody>
      </p:sp>
      <p:sp>
        <p:nvSpPr>
          <p:cNvPr id="27" name="TextBox 100"/>
          <p:cNvSpPr txBox="1"/>
          <p:nvPr/>
        </p:nvSpPr>
        <p:spPr>
          <a:xfrm>
            <a:off x="1204646" y="3650138"/>
            <a:ext cx="2546369" cy="577081"/>
          </a:xfrm>
          <a:prstGeom prst="rect">
            <a:avLst/>
          </a:prstGeom>
          <a:noFill/>
        </p:spPr>
        <p:txBody>
          <a:bodyPr wrap="square" rtlCol="0">
            <a:spAutoFit/>
          </a:bodyPr>
          <a:lstStyle/>
          <a:p>
            <a:r>
              <a:rPr lang="en-PH" sz="1050" dirty="0">
                <a:solidFill>
                  <a:srgbClr val="737373"/>
                </a:solidFill>
                <a:latin typeface="Lato" panose="020F0502020204030203" pitchFamily="34" charset="0"/>
                <a:ea typeface="Roboto" pitchFamily="2" charset="0"/>
                <a:cs typeface="Lato" panose="020F0502020204030203" pitchFamily="34" charset="0"/>
              </a:rPr>
              <a:t>Bachelor of Science in Graphic Designing</a:t>
            </a:r>
          </a:p>
          <a:p>
            <a:r>
              <a:rPr lang="en-PH" sz="1050" dirty="0">
                <a:solidFill>
                  <a:srgbClr val="737373"/>
                </a:solidFill>
                <a:latin typeface="Lato" panose="020F0502020204030203" pitchFamily="34" charset="0"/>
                <a:ea typeface="Roboto" pitchFamily="2" charset="0"/>
                <a:cs typeface="Lato" panose="020F0502020204030203" pitchFamily="34" charset="0"/>
              </a:rPr>
              <a:t>School/University</a:t>
            </a:r>
          </a:p>
        </p:txBody>
      </p:sp>
      <p:sp>
        <p:nvSpPr>
          <p:cNvPr id="28" name="TextBox 101"/>
          <p:cNvSpPr txBox="1"/>
          <p:nvPr/>
        </p:nvSpPr>
        <p:spPr>
          <a:xfrm>
            <a:off x="253964" y="4309752"/>
            <a:ext cx="603989" cy="253916"/>
          </a:xfrm>
          <a:prstGeom prst="rect">
            <a:avLst/>
          </a:prstGeom>
          <a:noFill/>
        </p:spPr>
        <p:txBody>
          <a:bodyPr wrap="square" rtlCol="0">
            <a:spAutoFit/>
          </a:bodyPr>
          <a:lstStyle/>
          <a:p>
            <a:r>
              <a:rPr lang="en-PH" sz="1050" b="1" dirty="0">
                <a:solidFill>
                  <a:srgbClr val="737373"/>
                </a:solidFill>
                <a:latin typeface="Lato" panose="020F0502020204030203" pitchFamily="34" charset="0"/>
                <a:ea typeface="Roboto" pitchFamily="2" charset="0"/>
                <a:cs typeface="Lato" panose="020F0502020204030203" pitchFamily="34" charset="0"/>
              </a:rPr>
              <a:t>2010</a:t>
            </a:r>
            <a:endParaRPr lang="en-GB" sz="1050" b="1" dirty="0">
              <a:solidFill>
                <a:srgbClr val="737373"/>
              </a:solidFill>
              <a:latin typeface="Lato" panose="020F0502020204030203" pitchFamily="34" charset="0"/>
              <a:ea typeface="Roboto" pitchFamily="2" charset="0"/>
              <a:cs typeface="Lato" panose="020F0502020204030203" pitchFamily="34" charset="0"/>
            </a:endParaRPr>
          </a:p>
        </p:txBody>
      </p:sp>
      <p:sp>
        <p:nvSpPr>
          <p:cNvPr id="29" name="TextBox 102"/>
          <p:cNvSpPr txBox="1"/>
          <p:nvPr/>
        </p:nvSpPr>
        <p:spPr>
          <a:xfrm>
            <a:off x="1204646" y="4309752"/>
            <a:ext cx="2546369" cy="415498"/>
          </a:xfrm>
          <a:prstGeom prst="rect">
            <a:avLst/>
          </a:prstGeom>
          <a:noFill/>
        </p:spPr>
        <p:txBody>
          <a:bodyPr wrap="square" rtlCol="0">
            <a:spAutoFit/>
          </a:bodyPr>
          <a:lstStyle/>
          <a:p>
            <a:r>
              <a:rPr lang="en-PH" sz="1050" dirty="0">
                <a:solidFill>
                  <a:srgbClr val="737373"/>
                </a:solidFill>
                <a:latin typeface="Lato" panose="020F0502020204030203" pitchFamily="34" charset="0"/>
                <a:ea typeface="Roboto" pitchFamily="2" charset="0"/>
                <a:cs typeface="Lato" panose="020F0502020204030203" pitchFamily="34" charset="0"/>
              </a:rPr>
              <a:t>Diploma in Graphic Design</a:t>
            </a:r>
          </a:p>
          <a:p>
            <a:r>
              <a:rPr lang="en-PH" sz="1050" dirty="0">
                <a:solidFill>
                  <a:srgbClr val="737373"/>
                </a:solidFill>
                <a:latin typeface="Lato" panose="020F0502020204030203" pitchFamily="34" charset="0"/>
                <a:ea typeface="Roboto" pitchFamily="2" charset="0"/>
                <a:cs typeface="Lato" panose="020F0502020204030203" pitchFamily="34" charset="0"/>
              </a:rPr>
              <a:t>School/University</a:t>
            </a:r>
          </a:p>
        </p:txBody>
      </p:sp>
      <p:sp>
        <p:nvSpPr>
          <p:cNvPr id="30" name="TextBox 104"/>
          <p:cNvSpPr txBox="1"/>
          <p:nvPr/>
        </p:nvSpPr>
        <p:spPr>
          <a:xfrm>
            <a:off x="224172" y="4923525"/>
            <a:ext cx="3308369" cy="307777"/>
          </a:xfrm>
          <a:prstGeom prst="rect">
            <a:avLst/>
          </a:prstGeom>
          <a:noFill/>
        </p:spPr>
        <p:txBody>
          <a:bodyPr wrap="square" rtlCol="0">
            <a:spAutoFit/>
          </a:bodyPr>
          <a:lstStyle/>
          <a:p>
            <a:r>
              <a:rPr lang="en-PH" sz="1400" b="1" dirty="0">
                <a:solidFill>
                  <a:srgbClr val="4CB2BD"/>
                </a:solidFill>
                <a:latin typeface="Lato" panose="020F0502020204030203" pitchFamily="34" charset="0"/>
                <a:ea typeface="Roboto" pitchFamily="2" charset="0"/>
                <a:cs typeface="Lato" panose="020F0502020204030203" pitchFamily="34" charset="0"/>
              </a:rPr>
              <a:t># EXPERIENCE PROFESSIONNELLE</a:t>
            </a:r>
            <a:endParaRPr lang="en-GB" sz="1400" b="1" dirty="0">
              <a:solidFill>
                <a:srgbClr val="4CB2BD"/>
              </a:solidFill>
              <a:latin typeface="Lato" panose="020F0502020204030203" pitchFamily="34" charset="0"/>
              <a:ea typeface="Roboto" pitchFamily="2" charset="0"/>
              <a:cs typeface="Lato" panose="020F0502020204030203" pitchFamily="34" charset="0"/>
            </a:endParaRPr>
          </a:p>
        </p:txBody>
      </p:sp>
      <p:sp>
        <p:nvSpPr>
          <p:cNvPr id="31" name="TextBox 106"/>
          <p:cNvSpPr txBox="1"/>
          <p:nvPr/>
        </p:nvSpPr>
        <p:spPr>
          <a:xfrm>
            <a:off x="1158864" y="5314598"/>
            <a:ext cx="2453879" cy="253916"/>
          </a:xfrm>
          <a:prstGeom prst="rect">
            <a:avLst/>
          </a:prstGeom>
          <a:noFill/>
        </p:spPr>
        <p:txBody>
          <a:bodyPr wrap="square" rtlCol="0">
            <a:spAutoFit/>
          </a:bodyPr>
          <a:lstStyle/>
          <a:p>
            <a:r>
              <a:rPr lang="en-PH" sz="1050" b="1" dirty="0" err="1">
                <a:solidFill>
                  <a:srgbClr val="737373"/>
                </a:solidFill>
                <a:latin typeface="Lato" panose="020F0502020204030203" pitchFamily="34" charset="0"/>
                <a:ea typeface="Roboto" pitchFamily="2" charset="0"/>
                <a:cs typeface="Lato" panose="020F0502020204030203" pitchFamily="34" charset="0"/>
              </a:rPr>
              <a:t>Titre</a:t>
            </a:r>
            <a:r>
              <a:rPr lang="en-PH" sz="1050" b="1" dirty="0">
                <a:solidFill>
                  <a:srgbClr val="737373"/>
                </a:solidFill>
                <a:latin typeface="Lato" panose="020F0502020204030203" pitchFamily="34" charset="0"/>
                <a:ea typeface="Roboto" pitchFamily="2" charset="0"/>
                <a:cs typeface="Lato" panose="020F0502020204030203" pitchFamily="34" charset="0"/>
              </a:rPr>
              <a:t> du poste / </a:t>
            </a:r>
            <a:r>
              <a:rPr lang="en-PH" sz="1050" b="1" dirty="0" err="1">
                <a:solidFill>
                  <a:srgbClr val="737373"/>
                </a:solidFill>
                <a:latin typeface="Lato" panose="020F0502020204030203" pitchFamily="34" charset="0"/>
                <a:ea typeface="Roboto" pitchFamily="2" charset="0"/>
                <a:cs typeface="Lato" panose="020F0502020204030203" pitchFamily="34" charset="0"/>
              </a:rPr>
              <a:t>Société</a:t>
            </a:r>
            <a:endParaRPr lang="en-PH" sz="1050" b="1" dirty="0">
              <a:solidFill>
                <a:srgbClr val="737373"/>
              </a:solidFill>
              <a:latin typeface="Lato" panose="020F0502020204030203" pitchFamily="34" charset="0"/>
              <a:ea typeface="Roboto" pitchFamily="2" charset="0"/>
              <a:cs typeface="Lato" panose="020F0502020204030203" pitchFamily="34" charset="0"/>
            </a:endParaRPr>
          </a:p>
        </p:txBody>
      </p:sp>
      <p:sp>
        <p:nvSpPr>
          <p:cNvPr id="34" name="TextBox 112"/>
          <p:cNvSpPr txBox="1"/>
          <p:nvPr/>
        </p:nvSpPr>
        <p:spPr>
          <a:xfrm>
            <a:off x="1158864" y="5534911"/>
            <a:ext cx="3176509" cy="900246"/>
          </a:xfrm>
          <a:prstGeom prst="rect">
            <a:avLst/>
          </a:prstGeom>
          <a:noFill/>
        </p:spPr>
        <p:txBody>
          <a:bodyPr wrap="square" rtlCol="0">
            <a:spAutoFit/>
          </a:bodyPr>
          <a:lstStyle/>
          <a:p>
            <a:pPr>
              <a:tabLst>
                <a:tab pos="723900" algn="l"/>
                <a:tab pos="1447800" algn="l"/>
                <a:tab pos="2171700" algn="l"/>
              </a:tabLst>
              <a:defRPr/>
            </a:pPr>
            <a:r>
              <a:rPr lang="fr-FR" sz="1050" dirty="0">
                <a:solidFill>
                  <a:schemeClr val="tx1">
                    <a:lumMod val="50000"/>
                    <a:lumOff val="50000"/>
                  </a:schemeClr>
                </a:solidFill>
                <a:latin typeface="Lato" charset="0"/>
                <a:ea typeface="Lato" charset="0"/>
                <a:cs typeface="Lato" charset="0"/>
              </a:rPr>
              <a:t>Décrivez ici les fonctions que vous avez occupées. Décrivez également vos missions, le nombre de personnes que vous avez encadré et si vous le pouvez, essayez d’inscrire les résultats que vous avez obtenus, n’hésitez pas à les quantifier.</a:t>
            </a:r>
          </a:p>
        </p:txBody>
      </p:sp>
      <p:sp>
        <p:nvSpPr>
          <p:cNvPr id="37" name="TextBox 110"/>
          <p:cNvSpPr txBox="1"/>
          <p:nvPr/>
        </p:nvSpPr>
        <p:spPr>
          <a:xfrm>
            <a:off x="178390" y="9094290"/>
            <a:ext cx="1004234" cy="253916"/>
          </a:xfrm>
          <a:prstGeom prst="rect">
            <a:avLst/>
          </a:prstGeom>
          <a:noFill/>
        </p:spPr>
        <p:txBody>
          <a:bodyPr wrap="square" rtlCol="0">
            <a:spAutoFit/>
          </a:bodyPr>
          <a:lstStyle/>
          <a:p>
            <a:r>
              <a:rPr lang="en-PH" sz="1050" b="1" dirty="0">
                <a:solidFill>
                  <a:srgbClr val="737373"/>
                </a:solidFill>
                <a:latin typeface="Lato" panose="020F0502020204030203" pitchFamily="34" charset="0"/>
                <a:ea typeface="Roboto" pitchFamily="2" charset="0"/>
                <a:cs typeface="Lato" panose="020F0502020204030203" pitchFamily="34" charset="0"/>
              </a:rPr>
              <a:t>2010-2014</a:t>
            </a:r>
            <a:endParaRPr lang="en-GB" sz="1050" b="1" dirty="0">
              <a:solidFill>
                <a:srgbClr val="737373"/>
              </a:solidFill>
              <a:latin typeface="Lato" panose="020F0502020204030203" pitchFamily="34" charset="0"/>
              <a:ea typeface="Roboto" pitchFamily="2" charset="0"/>
              <a:cs typeface="Lato" panose="020F0502020204030203" pitchFamily="34" charset="0"/>
            </a:endParaRPr>
          </a:p>
        </p:txBody>
      </p:sp>
      <p:sp>
        <p:nvSpPr>
          <p:cNvPr id="40" name="TextBox 106"/>
          <p:cNvSpPr txBox="1"/>
          <p:nvPr/>
        </p:nvSpPr>
        <p:spPr>
          <a:xfrm>
            <a:off x="1147951" y="6522336"/>
            <a:ext cx="2453879" cy="253916"/>
          </a:xfrm>
          <a:prstGeom prst="rect">
            <a:avLst/>
          </a:prstGeom>
          <a:noFill/>
        </p:spPr>
        <p:txBody>
          <a:bodyPr wrap="square" rtlCol="0">
            <a:spAutoFit/>
          </a:bodyPr>
          <a:lstStyle/>
          <a:p>
            <a:r>
              <a:rPr lang="en-PH" sz="1050" b="1" dirty="0" err="1">
                <a:solidFill>
                  <a:srgbClr val="737373"/>
                </a:solidFill>
                <a:latin typeface="Lato" panose="020F0502020204030203" pitchFamily="34" charset="0"/>
                <a:ea typeface="Roboto" pitchFamily="2" charset="0"/>
                <a:cs typeface="Lato" panose="020F0502020204030203" pitchFamily="34" charset="0"/>
              </a:rPr>
              <a:t>Titre</a:t>
            </a:r>
            <a:r>
              <a:rPr lang="en-PH" sz="1050" b="1" dirty="0">
                <a:solidFill>
                  <a:srgbClr val="737373"/>
                </a:solidFill>
                <a:latin typeface="Lato" panose="020F0502020204030203" pitchFamily="34" charset="0"/>
                <a:ea typeface="Roboto" pitchFamily="2" charset="0"/>
                <a:cs typeface="Lato" panose="020F0502020204030203" pitchFamily="34" charset="0"/>
              </a:rPr>
              <a:t> du poste / </a:t>
            </a:r>
            <a:r>
              <a:rPr lang="en-PH" sz="1050" b="1" dirty="0" err="1">
                <a:solidFill>
                  <a:srgbClr val="737373"/>
                </a:solidFill>
                <a:latin typeface="Lato" panose="020F0502020204030203" pitchFamily="34" charset="0"/>
                <a:ea typeface="Roboto" pitchFamily="2" charset="0"/>
                <a:cs typeface="Lato" panose="020F0502020204030203" pitchFamily="34" charset="0"/>
              </a:rPr>
              <a:t>Société</a:t>
            </a:r>
            <a:endParaRPr lang="en-PH" sz="1050" b="1" dirty="0">
              <a:solidFill>
                <a:srgbClr val="737373"/>
              </a:solidFill>
              <a:latin typeface="Lato" panose="020F0502020204030203" pitchFamily="34" charset="0"/>
              <a:ea typeface="Roboto" pitchFamily="2" charset="0"/>
              <a:cs typeface="Lato" panose="020F0502020204030203" pitchFamily="34" charset="0"/>
            </a:endParaRPr>
          </a:p>
        </p:txBody>
      </p:sp>
      <p:sp>
        <p:nvSpPr>
          <p:cNvPr id="41" name="TextBox 112"/>
          <p:cNvSpPr txBox="1"/>
          <p:nvPr/>
        </p:nvSpPr>
        <p:spPr>
          <a:xfrm>
            <a:off x="1147951" y="6742649"/>
            <a:ext cx="3176509" cy="900246"/>
          </a:xfrm>
          <a:prstGeom prst="rect">
            <a:avLst/>
          </a:prstGeom>
          <a:noFill/>
        </p:spPr>
        <p:txBody>
          <a:bodyPr wrap="square" rtlCol="0">
            <a:spAutoFit/>
          </a:bodyPr>
          <a:lstStyle/>
          <a:p>
            <a:pPr>
              <a:tabLst>
                <a:tab pos="723900" algn="l"/>
                <a:tab pos="1447800" algn="l"/>
                <a:tab pos="2171700" algn="l"/>
              </a:tabLst>
              <a:defRPr/>
            </a:pPr>
            <a:r>
              <a:rPr lang="fr-FR" sz="1050" dirty="0">
                <a:solidFill>
                  <a:schemeClr val="tx1">
                    <a:lumMod val="50000"/>
                    <a:lumOff val="50000"/>
                  </a:schemeClr>
                </a:solidFill>
                <a:latin typeface="Lato" charset="0"/>
                <a:ea typeface="Lato" charset="0"/>
                <a:cs typeface="Lato" charset="0"/>
              </a:rPr>
              <a:t>Décrivez ici les fonctions que vous avez occupées. Décrivez également vos missions, le nombre de personnes que vous avez encadré et si vous le pouvez, essayez d’inscrire les résultats que vous avez obtenus, n’hésitez pas à les quantifier.</a:t>
            </a:r>
          </a:p>
        </p:txBody>
      </p:sp>
      <p:sp>
        <p:nvSpPr>
          <p:cNvPr id="42" name="TextBox 106"/>
          <p:cNvSpPr txBox="1"/>
          <p:nvPr/>
        </p:nvSpPr>
        <p:spPr>
          <a:xfrm>
            <a:off x="1113342" y="7762655"/>
            <a:ext cx="2453879" cy="253916"/>
          </a:xfrm>
          <a:prstGeom prst="rect">
            <a:avLst/>
          </a:prstGeom>
          <a:noFill/>
        </p:spPr>
        <p:txBody>
          <a:bodyPr wrap="square" rtlCol="0">
            <a:spAutoFit/>
          </a:bodyPr>
          <a:lstStyle/>
          <a:p>
            <a:r>
              <a:rPr lang="en-PH" sz="1050" b="1" dirty="0" err="1">
                <a:solidFill>
                  <a:srgbClr val="737373"/>
                </a:solidFill>
                <a:latin typeface="Lato" panose="020F0502020204030203" pitchFamily="34" charset="0"/>
                <a:ea typeface="Roboto" pitchFamily="2" charset="0"/>
                <a:cs typeface="Lato" panose="020F0502020204030203" pitchFamily="34" charset="0"/>
              </a:rPr>
              <a:t>Titre</a:t>
            </a:r>
            <a:r>
              <a:rPr lang="en-PH" sz="1050" b="1" dirty="0">
                <a:solidFill>
                  <a:srgbClr val="737373"/>
                </a:solidFill>
                <a:latin typeface="Lato" panose="020F0502020204030203" pitchFamily="34" charset="0"/>
                <a:ea typeface="Roboto" pitchFamily="2" charset="0"/>
                <a:cs typeface="Lato" panose="020F0502020204030203" pitchFamily="34" charset="0"/>
              </a:rPr>
              <a:t> du poste / </a:t>
            </a:r>
            <a:r>
              <a:rPr lang="en-PH" sz="1050" b="1" dirty="0" err="1">
                <a:solidFill>
                  <a:srgbClr val="737373"/>
                </a:solidFill>
                <a:latin typeface="Lato" panose="020F0502020204030203" pitchFamily="34" charset="0"/>
                <a:ea typeface="Roboto" pitchFamily="2" charset="0"/>
                <a:cs typeface="Lato" panose="020F0502020204030203" pitchFamily="34" charset="0"/>
              </a:rPr>
              <a:t>Société</a:t>
            </a:r>
            <a:endParaRPr lang="en-PH" sz="1050" b="1" dirty="0">
              <a:solidFill>
                <a:srgbClr val="737373"/>
              </a:solidFill>
              <a:latin typeface="Lato" panose="020F0502020204030203" pitchFamily="34" charset="0"/>
              <a:ea typeface="Roboto" pitchFamily="2" charset="0"/>
              <a:cs typeface="Lato" panose="020F0502020204030203" pitchFamily="34" charset="0"/>
            </a:endParaRPr>
          </a:p>
        </p:txBody>
      </p:sp>
      <p:sp>
        <p:nvSpPr>
          <p:cNvPr id="43" name="TextBox 112"/>
          <p:cNvSpPr txBox="1"/>
          <p:nvPr/>
        </p:nvSpPr>
        <p:spPr>
          <a:xfrm>
            <a:off x="1113342" y="7982968"/>
            <a:ext cx="3176509" cy="900246"/>
          </a:xfrm>
          <a:prstGeom prst="rect">
            <a:avLst/>
          </a:prstGeom>
          <a:noFill/>
        </p:spPr>
        <p:txBody>
          <a:bodyPr wrap="square" rtlCol="0">
            <a:spAutoFit/>
          </a:bodyPr>
          <a:lstStyle/>
          <a:p>
            <a:pPr>
              <a:tabLst>
                <a:tab pos="723900" algn="l"/>
                <a:tab pos="1447800" algn="l"/>
                <a:tab pos="2171700" algn="l"/>
              </a:tabLst>
              <a:defRPr/>
            </a:pPr>
            <a:r>
              <a:rPr lang="fr-FR" sz="1050" dirty="0">
                <a:solidFill>
                  <a:schemeClr val="tx1">
                    <a:lumMod val="50000"/>
                    <a:lumOff val="50000"/>
                  </a:schemeClr>
                </a:solidFill>
                <a:latin typeface="Lato" charset="0"/>
                <a:ea typeface="Lato" charset="0"/>
                <a:cs typeface="Lato" charset="0"/>
              </a:rPr>
              <a:t>Décrivez ici les fonctions que vous avez occupées. Décrivez également vos missions, le nombre de personnes que vous avez encadré et si vous le pouvez, essayez d’inscrire les résultats que vous avez obtenus, n’hésitez pas à les quantifier.</a:t>
            </a:r>
          </a:p>
        </p:txBody>
      </p:sp>
      <p:sp>
        <p:nvSpPr>
          <p:cNvPr id="44" name="TextBox 106"/>
          <p:cNvSpPr txBox="1"/>
          <p:nvPr/>
        </p:nvSpPr>
        <p:spPr>
          <a:xfrm>
            <a:off x="1113342" y="9090153"/>
            <a:ext cx="2453879" cy="253916"/>
          </a:xfrm>
          <a:prstGeom prst="rect">
            <a:avLst/>
          </a:prstGeom>
          <a:noFill/>
        </p:spPr>
        <p:txBody>
          <a:bodyPr wrap="square" rtlCol="0">
            <a:spAutoFit/>
          </a:bodyPr>
          <a:lstStyle/>
          <a:p>
            <a:r>
              <a:rPr lang="en-PH" sz="1050" b="1" dirty="0" err="1">
                <a:solidFill>
                  <a:srgbClr val="737373"/>
                </a:solidFill>
                <a:latin typeface="Lato" panose="020F0502020204030203" pitchFamily="34" charset="0"/>
                <a:ea typeface="Roboto" pitchFamily="2" charset="0"/>
                <a:cs typeface="Lato" panose="020F0502020204030203" pitchFamily="34" charset="0"/>
              </a:rPr>
              <a:t>Titre</a:t>
            </a:r>
            <a:r>
              <a:rPr lang="en-PH" sz="1050" b="1" dirty="0">
                <a:solidFill>
                  <a:srgbClr val="737373"/>
                </a:solidFill>
                <a:latin typeface="Lato" panose="020F0502020204030203" pitchFamily="34" charset="0"/>
                <a:ea typeface="Roboto" pitchFamily="2" charset="0"/>
                <a:cs typeface="Lato" panose="020F0502020204030203" pitchFamily="34" charset="0"/>
              </a:rPr>
              <a:t> du poste / </a:t>
            </a:r>
            <a:r>
              <a:rPr lang="en-PH" sz="1050" b="1" dirty="0" err="1">
                <a:solidFill>
                  <a:srgbClr val="737373"/>
                </a:solidFill>
                <a:latin typeface="Lato" panose="020F0502020204030203" pitchFamily="34" charset="0"/>
                <a:ea typeface="Roboto" pitchFamily="2" charset="0"/>
                <a:cs typeface="Lato" panose="020F0502020204030203" pitchFamily="34" charset="0"/>
              </a:rPr>
              <a:t>Société</a:t>
            </a:r>
            <a:endParaRPr lang="en-PH" sz="1050" b="1" dirty="0">
              <a:solidFill>
                <a:srgbClr val="737373"/>
              </a:solidFill>
              <a:latin typeface="Lato" panose="020F0502020204030203" pitchFamily="34" charset="0"/>
              <a:ea typeface="Roboto" pitchFamily="2" charset="0"/>
              <a:cs typeface="Lato" panose="020F0502020204030203" pitchFamily="34" charset="0"/>
            </a:endParaRPr>
          </a:p>
        </p:txBody>
      </p:sp>
      <p:sp>
        <p:nvSpPr>
          <p:cNvPr id="45" name="TextBox 112"/>
          <p:cNvSpPr txBox="1"/>
          <p:nvPr/>
        </p:nvSpPr>
        <p:spPr>
          <a:xfrm>
            <a:off x="1113342" y="9310466"/>
            <a:ext cx="3176509" cy="900246"/>
          </a:xfrm>
          <a:prstGeom prst="rect">
            <a:avLst/>
          </a:prstGeom>
          <a:noFill/>
        </p:spPr>
        <p:txBody>
          <a:bodyPr wrap="square" rtlCol="0">
            <a:spAutoFit/>
          </a:bodyPr>
          <a:lstStyle/>
          <a:p>
            <a:pPr>
              <a:tabLst>
                <a:tab pos="723900" algn="l"/>
                <a:tab pos="1447800" algn="l"/>
                <a:tab pos="2171700" algn="l"/>
              </a:tabLst>
              <a:defRPr/>
            </a:pPr>
            <a:r>
              <a:rPr lang="fr-FR" sz="1050" dirty="0">
                <a:solidFill>
                  <a:schemeClr val="tx1">
                    <a:lumMod val="50000"/>
                    <a:lumOff val="50000"/>
                  </a:schemeClr>
                </a:solidFill>
                <a:latin typeface="Lato" charset="0"/>
                <a:ea typeface="Lato" charset="0"/>
                <a:cs typeface="Lato" charset="0"/>
              </a:rPr>
              <a:t>Décrivez ici les fonctions que vous avez occupées. Décrivez également vos missions, le nombre de personnes que vous avez encadré et si vous le pouvez, essayez d’inscrire les résultats que vous avez obtenus, n’hésitez pas à les quantifier.</a:t>
            </a:r>
          </a:p>
        </p:txBody>
      </p:sp>
      <p:sp>
        <p:nvSpPr>
          <p:cNvPr id="46" name="TextBox 116"/>
          <p:cNvSpPr txBox="1"/>
          <p:nvPr/>
        </p:nvSpPr>
        <p:spPr>
          <a:xfrm>
            <a:off x="4659133" y="5326902"/>
            <a:ext cx="2900542" cy="307777"/>
          </a:xfrm>
          <a:prstGeom prst="rect">
            <a:avLst/>
          </a:prstGeom>
          <a:noFill/>
        </p:spPr>
        <p:txBody>
          <a:bodyPr wrap="square" rtlCol="0">
            <a:spAutoFit/>
          </a:bodyPr>
          <a:lstStyle/>
          <a:p>
            <a:r>
              <a:rPr lang="en-PH" sz="1400" b="1" dirty="0">
                <a:solidFill>
                  <a:srgbClr val="4CB2BD"/>
                </a:solidFill>
                <a:latin typeface="Lato" panose="020F0502020204030203" pitchFamily="34" charset="0"/>
                <a:ea typeface="Roboto" pitchFamily="2" charset="0"/>
                <a:cs typeface="Lato" panose="020F0502020204030203" pitchFamily="34" charset="0"/>
              </a:rPr>
              <a:t># COMPETENCES</a:t>
            </a:r>
            <a:endParaRPr lang="en-GB" sz="1400" b="1" dirty="0">
              <a:solidFill>
                <a:srgbClr val="4CB2BD"/>
              </a:solidFill>
              <a:latin typeface="Lato" panose="020F0502020204030203" pitchFamily="34" charset="0"/>
              <a:ea typeface="Roboto" pitchFamily="2" charset="0"/>
              <a:cs typeface="Lato" panose="020F0502020204030203" pitchFamily="34" charset="0"/>
            </a:endParaRPr>
          </a:p>
        </p:txBody>
      </p:sp>
      <p:sp>
        <p:nvSpPr>
          <p:cNvPr id="47" name="TextBox 126"/>
          <p:cNvSpPr txBox="1"/>
          <p:nvPr/>
        </p:nvSpPr>
        <p:spPr>
          <a:xfrm>
            <a:off x="4762037" y="5725836"/>
            <a:ext cx="771228" cy="161583"/>
          </a:xfrm>
          <a:prstGeom prst="rect">
            <a:avLst/>
          </a:prstGeom>
          <a:noFill/>
        </p:spPr>
        <p:txBody>
          <a:bodyPr wrap="square" lIns="0" tIns="0" rIns="0" bIns="0" rtlCol="0">
            <a:spAutoFit/>
          </a:bodyPr>
          <a:lstStyle/>
          <a:p>
            <a:r>
              <a:rPr lang="en-PH" sz="1050" dirty="0">
                <a:solidFill>
                  <a:srgbClr val="737373"/>
                </a:solidFill>
                <a:latin typeface="Lato" panose="020F0502020204030203" pitchFamily="34" charset="0"/>
                <a:ea typeface="Roboto" pitchFamily="2" charset="0"/>
                <a:cs typeface="Lato" panose="020F0502020204030203" pitchFamily="34" charset="0"/>
              </a:rPr>
              <a:t>Photoshop</a:t>
            </a:r>
            <a:endParaRPr lang="en-GB" sz="1050" dirty="0">
              <a:solidFill>
                <a:srgbClr val="737373"/>
              </a:solidFill>
              <a:latin typeface="Lato" panose="020F0502020204030203" pitchFamily="34" charset="0"/>
              <a:ea typeface="Roboto" pitchFamily="2" charset="0"/>
              <a:cs typeface="Lato" panose="020F0502020204030203" pitchFamily="34" charset="0"/>
            </a:endParaRPr>
          </a:p>
        </p:txBody>
      </p:sp>
      <p:sp>
        <p:nvSpPr>
          <p:cNvPr id="48" name="TextBox 128"/>
          <p:cNvSpPr txBox="1"/>
          <p:nvPr/>
        </p:nvSpPr>
        <p:spPr>
          <a:xfrm>
            <a:off x="4762037" y="6002259"/>
            <a:ext cx="771228" cy="161583"/>
          </a:xfrm>
          <a:prstGeom prst="rect">
            <a:avLst/>
          </a:prstGeom>
          <a:noFill/>
        </p:spPr>
        <p:txBody>
          <a:bodyPr wrap="square" lIns="0" tIns="0" rIns="0" bIns="0" rtlCol="0">
            <a:spAutoFit/>
          </a:bodyPr>
          <a:lstStyle/>
          <a:p>
            <a:r>
              <a:rPr lang="en-PH" sz="1050" dirty="0">
                <a:solidFill>
                  <a:srgbClr val="737373"/>
                </a:solidFill>
                <a:latin typeface="Lato" panose="020F0502020204030203" pitchFamily="34" charset="0"/>
                <a:ea typeface="Roboto" pitchFamily="2" charset="0"/>
                <a:cs typeface="Lato" panose="020F0502020204030203" pitchFamily="34" charset="0"/>
              </a:rPr>
              <a:t>Illustrator</a:t>
            </a:r>
            <a:endParaRPr lang="en-GB" sz="1050" dirty="0">
              <a:solidFill>
                <a:srgbClr val="737373"/>
              </a:solidFill>
              <a:latin typeface="Lato" panose="020F0502020204030203" pitchFamily="34" charset="0"/>
              <a:ea typeface="Roboto" pitchFamily="2" charset="0"/>
              <a:cs typeface="Lato" panose="020F0502020204030203" pitchFamily="34" charset="0"/>
            </a:endParaRPr>
          </a:p>
        </p:txBody>
      </p:sp>
      <p:sp>
        <p:nvSpPr>
          <p:cNvPr id="49" name="TextBox 129"/>
          <p:cNvSpPr txBox="1"/>
          <p:nvPr/>
        </p:nvSpPr>
        <p:spPr>
          <a:xfrm>
            <a:off x="4762037" y="6278682"/>
            <a:ext cx="771228" cy="161583"/>
          </a:xfrm>
          <a:prstGeom prst="rect">
            <a:avLst/>
          </a:prstGeom>
          <a:noFill/>
        </p:spPr>
        <p:txBody>
          <a:bodyPr wrap="square" lIns="0" tIns="0" rIns="0" bIns="0" rtlCol="0">
            <a:spAutoFit/>
          </a:bodyPr>
          <a:lstStyle/>
          <a:p>
            <a:r>
              <a:rPr lang="en-PH" sz="1050" dirty="0" err="1">
                <a:solidFill>
                  <a:srgbClr val="737373"/>
                </a:solidFill>
                <a:latin typeface="Lato" panose="020F0502020204030203" pitchFamily="34" charset="0"/>
                <a:ea typeface="Roboto" pitchFamily="2" charset="0"/>
                <a:cs typeface="Lato" panose="020F0502020204030203" pitchFamily="34" charset="0"/>
              </a:rPr>
              <a:t>Indesign</a:t>
            </a:r>
            <a:endParaRPr lang="en-GB" sz="1050" dirty="0">
              <a:solidFill>
                <a:srgbClr val="737373"/>
              </a:solidFill>
              <a:latin typeface="Lato" panose="020F0502020204030203" pitchFamily="34" charset="0"/>
              <a:ea typeface="Roboto" pitchFamily="2" charset="0"/>
              <a:cs typeface="Lato" panose="020F0502020204030203" pitchFamily="34" charset="0"/>
            </a:endParaRPr>
          </a:p>
        </p:txBody>
      </p:sp>
      <p:sp>
        <p:nvSpPr>
          <p:cNvPr id="50" name="TextBox 131"/>
          <p:cNvSpPr txBox="1"/>
          <p:nvPr/>
        </p:nvSpPr>
        <p:spPr>
          <a:xfrm>
            <a:off x="4762037" y="6555105"/>
            <a:ext cx="771228" cy="161583"/>
          </a:xfrm>
          <a:prstGeom prst="rect">
            <a:avLst/>
          </a:prstGeom>
          <a:noFill/>
        </p:spPr>
        <p:txBody>
          <a:bodyPr wrap="square" lIns="0" tIns="0" rIns="0" bIns="0" rtlCol="0">
            <a:spAutoFit/>
          </a:bodyPr>
          <a:lstStyle/>
          <a:p>
            <a:r>
              <a:rPr lang="en-PH" sz="1050" dirty="0">
                <a:solidFill>
                  <a:srgbClr val="737373"/>
                </a:solidFill>
                <a:latin typeface="Lato" panose="020F0502020204030203" pitchFamily="34" charset="0"/>
                <a:ea typeface="Roboto" pitchFamily="2" charset="0"/>
                <a:cs typeface="Lato" panose="020F0502020204030203" pitchFamily="34" charset="0"/>
              </a:rPr>
              <a:t>Acrobat</a:t>
            </a:r>
            <a:endParaRPr lang="en-GB" sz="1050" dirty="0">
              <a:solidFill>
                <a:srgbClr val="737373"/>
              </a:solidFill>
              <a:latin typeface="Lato" panose="020F0502020204030203" pitchFamily="34" charset="0"/>
              <a:ea typeface="Roboto" pitchFamily="2" charset="0"/>
              <a:cs typeface="Lato" panose="020F0502020204030203" pitchFamily="34" charset="0"/>
            </a:endParaRPr>
          </a:p>
        </p:txBody>
      </p:sp>
      <p:sp>
        <p:nvSpPr>
          <p:cNvPr id="51" name="TextBox 138"/>
          <p:cNvSpPr txBox="1"/>
          <p:nvPr/>
        </p:nvSpPr>
        <p:spPr>
          <a:xfrm>
            <a:off x="4762037" y="6831528"/>
            <a:ext cx="771228" cy="161583"/>
          </a:xfrm>
          <a:prstGeom prst="rect">
            <a:avLst/>
          </a:prstGeom>
          <a:noFill/>
        </p:spPr>
        <p:txBody>
          <a:bodyPr wrap="square" lIns="0" tIns="0" rIns="0" bIns="0" rtlCol="0">
            <a:spAutoFit/>
          </a:bodyPr>
          <a:lstStyle/>
          <a:p>
            <a:r>
              <a:rPr lang="en-PH" sz="1050" dirty="0">
                <a:solidFill>
                  <a:srgbClr val="737373"/>
                </a:solidFill>
                <a:latin typeface="Lato" panose="020F0502020204030203" pitchFamily="34" charset="0"/>
                <a:ea typeface="Roboto" pitchFamily="2" charset="0"/>
                <a:cs typeface="Lato" panose="020F0502020204030203" pitchFamily="34" charset="0"/>
              </a:rPr>
              <a:t>After Effects</a:t>
            </a:r>
            <a:endParaRPr lang="en-GB" sz="1050" dirty="0">
              <a:solidFill>
                <a:srgbClr val="737373"/>
              </a:solidFill>
              <a:latin typeface="Lato" panose="020F0502020204030203" pitchFamily="34" charset="0"/>
              <a:ea typeface="Roboto" pitchFamily="2" charset="0"/>
              <a:cs typeface="Lato" panose="020F0502020204030203" pitchFamily="34" charset="0"/>
            </a:endParaRPr>
          </a:p>
        </p:txBody>
      </p:sp>
      <p:sp>
        <p:nvSpPr>
          <p:cNvPr id="52" name="TextBox 139"/>
          <p:cNvSpPr txBox="1"/>
          <p:nvPr/>
        </p:nvSpPr>
        <p:spPr>
          <a:xfrm>
            <a:off x="4762037" y="7107949"/>
            <a:ext cx="771228" cy="161583"/>
          </a:xfrm>
          <a:prstGeom prst="rect">
            <a:avLst/>
          </a:prstGeom>
          <a:noFill/>
        </p:spPr>
        <p:txBody>
          <a:bodyPr wrap="square" lIns="0" tIns="0" rIns="0" bIns="0" rtlCol="0">
            <a:spAutoFit/>
          </a:bodyPr>
          <a:lstStyle/>
          <a:p>
            <a:r>
              <a:rPr lang="en-PH" sz="1050" dirty="0">
                <a:solidFill>
                  <a:srgbClr val="737373"/>
                </a:solidFill>
                <a:latin typeface="Lato" panose="020F0502020204030203" pitchFamily="34" charset="0"/>
                <a:ea typeface="Roboto" pitchFamily="2" charset="0"/>
                <a:cs typeface="Lato" panose="020F0502020204030203" pitchFamily="34" charset="0"/>
              </a:rPr>
              <a:t>HTML/CSS</a:t>
            </a:r>
            <a:endParaRPr lang="en-GB" sz="1050" dirty="0">
              <a:solidFill>
                <a:srgbClr val="737373"/>
              </a:solidFill>
              <a:latin typeface="Lato" panose="020F0502020204030203" pitchFamily="34" charset="0"/>
              <a:ea typeface="Roboto" pitchFamily="2" charset="0"/>
              <a:cs typeface="Lato" panose="020F0502020204030203" pitchFamily="34" charset="0"/>
            </a:endParaRPr>
          </a:p>
        </p:txBody>
      </p:sp>
      <p:grpSp>
        <p:nvGrpSpPr>
          <p:cNvPr id="53" name="Group 14"/>
          <p:cNvGrpSpPr/>
          <p:nvPr/>
        </p:nvGrpSpPr>
        <p:grpSpPr>
          <a:xfrm>
            <a:off x="5691250" y="5702395"/>
            <a:ext cx="1475982" cy="185381"/>
            <a:chOff x="5032768" y="2363826"/>
            <a:chExt cx="1475982" cy="185381"/>
          </a:xfrm>
          <a:solidFill>
            <a:srgbClr val="4CB2BD"/>
          </a:solidFill>
        </p:grpSpPr>
        <p:sp>
          <p:nvSpPr>
            <p:cNvPr id="54" name="Chevron 53"/>
            <p:cNvSpPr/>
            <p:nvPr/>
          </p:nvSpPr>
          <p:spPr>
            <a:xfrm>
              <a:off x="5032768" y="2363826"/>
              <a:ext cx="168709" cy="185381"/>
            </a:xfrm>
            <a:prstGeom prst="chevron">
              <a:avLst>
                <a:gd name="adj" fmla="val 6413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a:solidFill>
                  <a:schemeClr val="tx1"/>
                </a:solidFill>
              </a:endParaRPr>
            </a:p>
          </p:txBody>
        </p:sp>
        <p:sp>
          <p:nvSpPr>
            <p:cNvPr id="55" name="Chevron 54"/>
            <p:cNvSpPr/>
            <p:nvPr/>
          </p:nvSpPr>
          <p:spPr>
            <a:xfrm>
              <a:off x="5178021" y="2363826"/>
              <a:ext cx="168709" cy="185381"/>
            </a:xfrm>
            <a:prstGeom prst="chevron">
              <a:avLst>
                <a:gd name="adj" fmla="val 6413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a:solidFill>
                  <a:schemeClr val="tx1"/>
                </a:solidFill>
              </a:endParaRPr>
            </a:p>
          </p:txBody>
        </p:sp>
        <p:sp>
          <p:nvSpPr>
            <p:cNvPr id="56" name="Chevron 55"/>
            <p:cNvSpPr/>
            <p:nvPr/>
          </p:nvSpPr>
          <p:spPr>
            <a:xfrm>
              <a:off x="5323274" y="2363826"/>
              <a:ext cx="168709" cy="185381"/>
            </a:xfrm>
            <a:prstGeom prst="chevron">
              <a:avLst>
                <a:gd name="adj" fmla="val 6413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a:solidFill>
                  <a:schemeClr val="tx1"/>
                </a:solidFill>
              </a:endParaRPr>
            </a:p>
          </p:txBody>
        </p:sp>
        <p:sp>
          <p:nvSpPr>
            <p:cNvPr id="57" name="Chevron 56"/>
            <p:cNvSpPr/>
            <p:nvPr/>
          </p:nvSpPr>
          <p:spPr>
            <a:xfrm>
              <a:off x="5468527" y="2363826"/>
              <a:ext cx="168709" cy="185381"/>
            </a:xfrm>
            <a:prstGeom prst="chevron">
              <a:avLst>
                <a:gd name="adj" fmla="val 6413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a:solidFill>
                  <a:schemeClr val="tx1"/>
                </a:solidFill>
              </a:endParaRPr>
            </a:p>
          </p:txBody>
        </p:sp>
        <p:sp>
          <p:nvSpPr>
            <p:cNvPr id="58" name="Chevron 57"/>
            <p:cNvSpPr/>
            <p:nvPr/>
          </p:nvSpPr>
          <p:spPr>
            <a:xfrm>
              <a:off x="5613780" y="2363826"/>
              <a:ext cx="168709" cy="185381"/>
            </a:xfrm>
            <a:prstGeom prst="chevron">
              <a:avLst>
                <a:gd name="adj" fmla="val 6413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a:solidFill>
                  <a:schemeClr val="tx1"/>
                </a:solidFill>
              </a:endParaRPr>
            </a:p>
          </p:txBody>
        </p:sp>
        <p:sp>
          <p:nvSpPr>
            <p:cNvPr id="59" name="Chevron 58"/>
            <p:cNvSpPr/>
            <p:nvPr/>
          </p:nvSpPr>
          <p:spPr>
            <a:xfrm>
              <a:off x="5759033" y="2363826"/>
              <a:ext cx="168709" cy="185381"/>
            </a:xfrm>
            <a:prstGeom prst="chevron">
              <a:avLst>
                <a:gd name="adj" fmla="val 6413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a:solidFill>
                  <a:schemeClr val="tx1"/>
                </a:solidFill>
              </a:endParaRPr>
            </a:p>
          </p:txBody>
        </p:sp>
        <p:sp>
          <p:nvSpPr>
            <p:cNvPr id="60" name="Chevron 59"/>
            <p:cNvSpPr/>
            <p:nvPr/>
          </p:nvSpPr>
          <p:spPr>
            <a:xfrm>
              <a:off x="5904286" y="2363826"/>
              <a:ext cx="168709" cy="185381"/>
            </a:xfrm>
            <a:prstGeom prst="chevron">
              <a:avLst>
                <a:gd name="adj" fmla="val 6413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a:solidFill>
                  <a:schemeClr val="tx1"/>
                </a:solidFill>
              </a:endParaRPr>
            </a:p>
          </p:txBody>
        </p:sp>
        <p:sp>
          <p:nvSpPr>
            <p:cNvPr id="61" name="Chevron 60"/>
            <p:cNvSpPr/>
            <p:nvPr/>
          </p:nvSpPr>
          <p:spPr>
            <a:xfrm>
              <a:off x="6049539" y="2363826"/>
              <a:ext cx="168709" cy="185381"/>
            </a:xfrm>
            <a:prstGeom prst="chevron">
              <a:avLst>
                <a:gd name="adj" fmla="val 64130"/>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a:solidFill>
                  <a:schemeClr val="tx1"/>
                </a:solidFill>
              </a:endParaRPr>
            </a:p>
          </p:txBody>
        </p:sp>
        <p:sp>
          <p:nvSpPr>
            <p:cNvPr id="62" name="Chevron 61"/>
            <p:cNvSpPr/>
            <p:nvPr/>
          </p:nvSpPr>
          <p:spPr>
            <a:xfrm>
              <a:off x="6194792" y="2363826"/>
              <a:ext cx="168709" cy="185381"/>
            </a:xfrm>
            <a:prstGeom prst="chevron">
              <a:avLst>
                <a:gd name="adj" fmla="val 64130"/>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a:solidFill>
                  <a:schemeClr val="tx1"/>
                </a:solidFill>
              </a:endParaRPr>
            </a:p>
          </p:txBody>
        </p:sp>
        <p:sp>
          <p:nvSpPr>
            <p:cNvPr id="63" name="Chevron 62"/>
            <p:cNvSpPr/>
            <p:nvPr/>
          </p:nvSpPr>
          <p:spPr>
            <a:xfrm>
              <a:off x="6340041" y="2363826"/>
              <a:ext cx="168709" cy="185381"/>
            </a:xfrm>
            <a:prstGeom prst="chevron">
              <a:avLst>
                <a:gd name="adj" fmla="val 64130"/>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a:solidFill>
                  <a:schemeClr val="tx1"/>
                </a:solidFill>
              </a:endParaRPr>
            </a:p>
          </p:txBody>
        </p:sp>
      </p:grpSp>
      <p:grpSp>
        <p:nvGrpSpPr>
          <p:cNvPr id="64" name="Group 156"/>
          <p:cNvGrpSpPr/>
          <p:nvPr/>
        </p:nvGrpSpPr>
        <p:grpSpPr>
          <a:xfrm>
            <a:off x="5691250" y="5978818"/>
            <a:ext cx="1475982" cy="185381"/>
            <a:chOff x="5032768" y="2363826"/>
            <a:chExt cx="1475982" cy="185381"/>
          </a:xfrm>
          <a:solidFill>
            <a:srgbClr val="4CB2BD"/>
          </a:solidFill>
        </p:grpSpPr>
        <p:sp>
          <p:nvSpPr>
            <p:cNvPr id="65" name="Chevron 64"/>
            <p:cNvSpPr/>
            <p:nvPr/>
          </p:nvSpPr>
          <p:spPr>
            <a:xfrm>
              <a:off x="5032768" y="2363826"/>
              <a:ext cx="168709" cy="185381"/>
            </a:xfrm>
            <a:prstGeom prst="chevron">
              <a:avLst>
                <a:gd name="adj" fmla="val 6413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a:solidFill>
                  <a:schemeClr val="tx1"/>
                </a:solidFill>
              </a:endParaRPr>
            </a:p>
          </p:txBody>
        </p:sp>
        <p:sp>
          <p:nvSpPr>
            <p:cNvPr id="66" name="Chevron 65"/>
            <p:cNvSpPr/>
            <p:nvPr/>
          </p:nvSpPr>
          <p:spPr>
            <a:xfrm>
              <a:off x="5178021" y="2363826"/>
              <a:ext cx="168709" cy="185381"/>
            </a:xfrm>
            <a:prstGeom prst="chevron">
              <a:avLst>
                <a:gd name="adj" fmla="val 6413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a:solidFill>
                  <a:schemeClr val="tx1"/>
                </a:solidFill>
              </a:endParaRPr>
            </a:p>
          </p:txBody>
        </p:sp>
        <p:sp>
          <p:nvSpPr>
            <p:cNvPr id="67" name="Chevron 66"/>
            <p:cNvSpPr/>
            <p:nvPr/>
          </p:nvSpPr>
          <p:spPr>
            <a:xfrm>
              <a:off x="5323274" y="2363826"/>
              <a:ext cx="168709" cy="185381"/>
            </a:xfrm>
            <a:prstGeom prst="chevron">
              <a:avLst>
                <a:gd name="adj" fmla="val 6413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a:solidFill>
                  <a:schemeClr val="tx1"/>
                </a:solidFill>
              </a:endParaRPr>
            </a:p>
          </p:txBody>
        </p:sp>
        <p:sp>
          <p:nvSpPr>
            <p:cNvPr id="68" name="Chevron 67"/>
            <p:cNvSpPr/>
            <p:nvPr/>
          </p:nvSpPr>
          <p:spPr>
            <a:xfrm>
              <a:off x="5468527" y="2363826"/>
              <a:ext cx="168709" cy="185381"/>
            </a:xfrm>
            <a:prstGeom prst="chevron">
              <a:avLst>
                <a:gd name="adj" fmla="val 6413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a:solidFill>
                  <a:schemeClr val="tx1"/>
                </a:solidFill>
              </a:endParaRPr>
            </a:p>
          </p:txBody>
        </p:sp>
        <p:sp>
          <p:nvSpPr>
            <p:cNvPr id="69" name="Chevron 68"/>
            <p:cNvSpPr/>
            <p:nvPr/>
          </p:nvSpPr>
          <p:spPr>
            <a:xfrm>
              <a:off x="5613780" y="2363826"/>
              <a:ext cx="168709" cy="185381"/>
            </a:xfrm>
            <a:prstGeom prst="chevron">
              <a:avLst>
                <a:gd name="adj" fmla="val 6413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a:solidFill>
                  <a:schemeClr val="tx1"/>
                </a:solidFill>
              </a:endParaRPr>
            </a:p>
          </p:txBody>
        </p:sp>
        <p:sp>
          <p:nvSpPr>
            <p:cNvPr id="70" name="Chevron 69"/>
            <p:cNvSpPr/>
            <p:nvPr/>
          </p:nvSpPr>
          <p:spPr>
            <a:xfrm>
              <a:off x="5759033" y="2363826"/>
              <a:ext cx="168709" cy="185381"/>
            </a:xfrm>
            <a:prstGeom prst="chevron">
              <a:avLst>
                <a:gd name="adj" fmla="val 6413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a:solidFill>
                  <a:schemeClr val="tx1"/>
                </a:solidFill>
              </a:endParaRPr>
            </a:p>
          </p:txBody>
        </p:sp>
        <p:sp>
          <p:nvSpPr>
            <p:cNvPr id="71" name="Chevron 70"/>
            <p:cNvSpPr/>
            <p:nvPr/>
          </p:nvSpPr>
          <p:spPr>
            <a:xfrm>
              <a:off x="5904286" y="2363826"/>
              <a:ext cx="168709" cy="185381"/>
            </a:xfrm>
            <a:prstGeom prst="chevron">
              <a:avLst>
                <a:gd name="adj" fmla="val 6413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a:solidFill>
                  <a:schemeClr val="tx1"/>
                </a:solidFill>
              </a:endParaRPr>
            </a:p>
          </p:txBody>
        </p:sp>
        <p:sp>
          <p:nvSpPr>
            <p:cNvPr id="72" name="Chevron 71"/>
            <p:cNvSpPr/>
            <p:nvPr/>
          </p:nvSpPr>
          <p:spPr>
            <a:xfrm>
              <a:off x="6049539" y="2363826"/>
              <a:ext cx="168709" cy="185381"/>
            </a:xfrm>
            <a:prstGeom prst="chevron">
              <a:avLst>
                <a:gd name="adj" fmla="val 6413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a:solidFill>
                  <a:schemeClr val="tx1"/>
                </a:solidFill>
              </a:endParaRPr>
            </a:p>
          </p:txBody>
        </p:sp>
        <p:sp>
          <p:nvSpPr>
            <p:cNvPr id="73" name="Chevron 72"/>
            <p:cNvSpPr/>
            <p:nvPr/>
          </p:nvSpPr>
          <p:spPr>
            <a:xfrm>
              <a:off x="6194792" y="2363826"/>
              <a:ext cx="168709" cy="185381"/>
            </a:xfrm>
            <a:prstGeom prst="chevron">
              <a:avLst>
                <a:gd name="adj" fmla="val 64130"/>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a:solidFill>
                  <a:schemeClr val="tx1"/>
                </a:solidFill>
              </a:endParaRPr>
            </a:p>
          </p:txBody>
        </p:sp>
        <p:sp>
          <p:nvSpPr>
            <p:cNvPr id="74" name="Chevron 73"/>
            <p:cNvSpPr/>
            <p:nvPr/>
          </p:nvSpPr>
          <p:spPr>
            <a:xfrm>
              <a:off x="6340041" y="2363826"/>
              <a:ext cx="168709" cy="185381"/>
            </a:xfrm>
            <a:prstGeom prst="chevron">
              <a:avLst>
                <a:gd name="adj" fmla="val 64130"/>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a:solidFill>
                  <a:schemeClr val="tx1"/>
                </a:solidFill>
              </a:endParaRPr>
            </a:p>
          </p:txBody>
        </p:sp>
      </p:grpSp>
      <p:grpSp>
        <p:nvGrpSpPr>
          <p:cNvPr id="75" name="Group 189"/>
          <p:cNvGrpSpPr/>
          <p:nvPr/>
        </p:nvGrpSpPr>
        <p:grpSpPr>
          <a:xfrm>
            <a:off x="5691250" y="6255241"/>
            <a:ext cx="1475982" cy="185381"/>
            <a:chOff x="5032768" y="2363826"/>
            <a:chExt cx="1475982" cy="185381"/>
          </a:xfrm>
          <a:solidFill>
            <a:srgbClr val="4CB2BD"/>
          </a:solidFill>
        </p:grpSpPr>
        <p:sp>
          <p:nvSpPr>
            <p:cNvPr id="76" name="Chevron 75"/>
            <p:cNvSpPr/>
            <p:nvPr/>
          </p:nvSpPr>
          <p:spPr>
            <a:xfrm>
              <a:off x="5032768" y="2363826"/>
              <a:ext cx="168709" cy="185381"/>
            </a:xfrm>
            <a:prstGeom prst="chevron">
              <a:avLst>
                <a:gd name="adj" fmla="val 6413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a:solidFill>
                  <a:schemeClr val="tx1"/>
                </a:solidFill>
              </a:endParaRPr>
            </a:p>
          </p:txBody>
        </p:sp>
        <p:sp>
          <p:nvSpPr>
            <p:cNvPr id="77" name="Chevron 76"/>
            <p:cNvSpPr/>
            <p:nvPr/>
          </p:nvSpPr>
          <p:spPr>
            <a:xfrm>
              <a:off x="5178021" y="2363826"/>
              <a:ext cx="168709" cy="185381"/>
            </a:xfrm>
            <a:prstGeom prst="chevron">
              <a:avLst>
                <a:gd name="adj" fmla="val 6413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a:solidFill>
                  <a:schemeClr val="tx1"/>
                </a:solidFill>
              </a:endParaRPr>
            </a:p>
          </p:txBody>
        </p:sp>
        <p:sp>
          <p:nvSpPr>
            <p:cNvPr id="78" name="Chevron 77"/>
            <p:cNvSpPr/>
            <p:nvPr/>
          </p:nvSpPr>
          <p:spPr>
            <a:xfrm>
              <a:off x="5323274" y="2363826"/>
              <a:ext cx="168709" cy="185381"/>
            </a:xfrm>
            <a:prstGeom prst="chevron">
              <a:avLst>
                <a:gd name="adj" fmla="val 6413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a:solidFill>
                  <a:schemeClr val="tx1"/>
                </a:solidFill>
              </a:endParaRPr>
            </a:p>
          </p:txBody>
        </p:sp>
        <p:sp>
          <p:nvSpPr>
            <p:cNvPr id="79" name="Chevron 78"/>
            <p:cNvSpPr/>
            <p:nvPr/>
          </p:nvSpPr>
          <p:spPr>
            <a:xfrm>
              <a:off x="5468527" y="2363826"/>
              <a:ext cx="168709" cy="185381"/>
            </a:xfrm>
            <a:prstGeom prst="chevron">
              <a:avLst>
                <a:gd name="adj" fmla="val 6413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a:solidFill>
                  <a:schemeClr val="tx1"/>
                </a:solidFill>
              </a:endParaRPr>
            </a:p>
          </p:txBody>
        </p:sp>
        <p:sp>
          <p:nvSpPr>
            <p:cNvPr id="80" name="Chevron 79"/>
            <p:cNvSpPr/>
            <p:nvPr/>
          </p:nvSpPr>
          <p:spPr>
            <a:xfrm>
              <a:off x="5613780" y="2363826"/>
              <a:ext cx="168709" cy="185381"/>
            </a:xfrm>
            <a:prstGeom prst="chevron">
              <a:avLst>
                <a:gd name="adj" fmla="val 6413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a:solidFill>
                  <a:schemeClr val="tx1"/>
                </a:solidFill>
              </a:endParaRPr>
            </a:p>
          </p:txBody>
        </p:sp>
        <p:sp>
          <p:nvSpPr>
            <p:cNvPr id="81" name="Chevron 80"/>
            <p:cNvSpPr/>
            <p:nvPr/>
          </p:nvSpPr>
          <p:spPr>
            <a:xfrm>
              <a:off x="5759033" y="2363826"/>
              <a:ext cx="168709" cy="185381"/>
            </a:xfrm>
            <a:prstGeom prst="chevron">
              <a:avLst>
                <a:gd name="adj" fmla="val 6413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a:solidFill>
                  <a:schemeClr val="tx1"/>
                </a:solidFill>
              </a:endParaRPr>
            </a:p>
          </p:txBody>
        </p:sp>
        <p:sp>
          <p:nvSpPr>
            <p:cNvPr id="82" name="Chevron 81"/>
            <p:cNvSpPr/>
            <p:nvPr/>
          </p:nvSpPr>
          <p:spPr>
            <a:xfrm>
              <a:off x="5904286" y="2363826"/>
              <a:ext cx="168709" cy="185381"/>
            </a:xfrm>
            <a:prstGeom prst="chevron">
              <a:avLst>
                <a:gd name="adj" fmla="val 6413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a:solidFill>
                  <a:schemeClr val="tx1"/>
                </a:solidFill>
              </a:endParaRPr>
            </a:p>
          </p:txBody>
        </p:sp>
        <p:sp>
          <p:nvSpPr>
            <p:cNvPr id="83" name="Chevron 82"/>
            <p:cNvSpPr/>
            <p:nvPr/>
          </p:nvSpPr>
          <p:spPr>
            <a:xfrm>
              <a:off x="6049539" y="2363826"/>
              <a:ext cx="168709" cy="185381"/>
            </a:xfrm>
            <a:prstGeom prst="chevron">
              <a:avLst>
                <a:gd name="adj" fmla="val 6413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a:solidFill>
                  <a:schemeClr val="tx1"/>
                </a:solidFill>
              </a:endParaRPr>
            </a:p>
          </p:txBody>
        </p:sp>
        <p:sp>
          <p:nvSpPr>
            <p:cNvPr id="84" name="Chevron 83"/>
            <p:cNvSpPr/>
            <p:nvPr/>
          </p:nvSpPr>
          <p:spPr>
            <a:xfrm>
              <a:off x="6194792" y="2363826"/>
              <a:ext cx="168709" cy="185381"/>
            </a:xfrm>
            <a:prstGeom prst="chevron">
              <a:avLst>
                <a:gd name="adj" fmla="val 6413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a:solidFill>
                  <a:schemeClr val="tx1"/>
                </a:solidFill>
              </a:endParaRPr>
            </a:p>
          </p:txBody>
        </p:sp>
        <p:sp>
          <p:nvSpPr>
            <p:cNvPr id="85" name="Chevron 84"/>
            <p:cNvSpPr/>
            <p:nvPr/>
          </p:nvSpPr>
          <p:spPr>
            <a:xfrm>
              <a:off x="6340041" y="2363826"/>
              <a:ext cx="168709" cy="185381"/>
            </a:xfrm>
            <a:prstGeom prst="chevron">
              <a:avLst>
                <a:gd name="adj" fmla="val 64130"/>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a:solidFill>
                  <a:schemeClr val="tx1"/>
                </a:solidFill>
              </a:endParaRPr>
            </a:p>
          </p:txBody>
        </p:sp>
      </p:grpSp>
      <p:grpSp>
        <p:nvGrpSpPr>
          <p:cNvPr id="86" name="Group 200"/>
          <p:cNvGrpSpPr/>
          <p:nvPr/>
        </p:nvGrpSpPr>
        <p:grpSpPr>
          <a:xfrm>
            <a:off x="5691250" y="6531664"/>
            <a:ext cx="1475982" cy="185381"/>
            <a:chOff x="5032768" y="2363826"/>
            <a:chExt cx="1475982" cy="185381"/>
          </a:xfrm>
          <a:solidFill>
            <a:srgbClr val="4CB2BD"/>
          </a:solidFill>
        </p:grpSpPr>
        <p:sp>
          <p:nvSpPr>
            <p:cNvPr id="87" name="Chevron 86"/>
            <p:cNvSpPr/>
            <p:nvPr/>
          </p:nvSpPr>
          <p:spPr>
            <a:xfrm>
              <a:off x="5032768" y="2363826"/>
              <a:ext cx="168709" cy="185381"/>
            </a:xfrm>
            <a:prstGeom prst="chevron">
              <a:avLst>
                <a:gd name="adj" fmla="val 6413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a:solidFill>
                  <a:schemeClr val="tx1"/>
                </a:solidFill>
              </a:endParaRPr>
            </a:p>
          </p:txBody>
        </p:sp>
        <p:sp>
          <p:nvSpPr>
            <p:cNvPr id="88" name="Chevron 87"/>
            <p:cNvSpPr/>
            <p:nvPr/>
          </p:nvSpPr>
          <p:spPr>
            <a:xfrm>
              <a:off x="5178021" y="2363826"/>
              <a:ext cx="168709" cy="185381"/>
            </a:xfrm>
            <a:prstGeom prst="chevron">
              <a:avLst>
                <a:gd name="adj" fmla="val 6413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a:solidFill>
                  <a:schemeClr val="tx1"/>
                </a:solidFill>
              </a:endParaRPr>
            </a:p>
          </p:txBody>
        </p:sp>
        <p:sp>
          <p:nvSpPr>
            <p:cNvPr id="89" name="Chevron 88"/>
            <p:cNvSpPr/>
            <p:nvPr/>
          </p:nvSpPr>
          <p:spPr>
            <a:xfrm>
              <a:off x="5323274" y="2363826"/>
              <a:ext cx="168709" cy="185381"/>
            </a:xfrm>
            <a:prstGeom prst="chevron">
              <a:avLst>
                <a:gd name="adj" fmla="val 6413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a:solidFill>
                  <a:schemeClr val="tx1"/>
                </a:solidFill>
              </a:endParaRPr>
            </a:p>
          </p:txBody>
        </p:sp>
        <p:sp>
          <p:nvSpPr>
            <p:cNvPr id="90" name="Chevron 89"/>
            <p:cNvSpPr/>
            <p:nvPr/>
          </p:nvSpPr>
          <p:spPr>
            <a:xfrm>
              <a:off x="5468527" y="2363826"/>
              <a:ext cx="168709" cy="185381"/>
            </a:xfrm>
            <a:prstGeom prst="chevron">
              <a:avLst>
                <a:gd name="adj" fmla="val 6413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a:solidFill>
                  <a:schemeClr val="tx1"/>
                </a:solidFill>
              </a:endParaRPr>
            </a:p>
          </p:txBody>
        </p:sp>
        <p:sp>
          <p:nvSpPr>
            <p:cNvPr id="91" name="Chevron 90"/>
            <p:cNvSpPr/>
            <p:nvPr/>
          </p:nvSpPr>
          <p:spPr>
            <a:xfrm>
              <a:off x="5613780" y="2363826"/>
              <a:ext cx="168709" cy="185381"/>
            </a:xfrm>
            <a:prstGeom prst="chevron">
              <a:avLst>
                <a:gd name="adj" fmla="val 6413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a:solidFill>
                  <a:schemeClr val="tx1"/>
                </a:solidFill>
              </a:endParaRPr>
            </a:p>
          </p:txBody>
        </p:sp>
        <p:sp>
          <p:nvSpPr>
            <p:cNvPr id="92" name="Chevron 91"/>
            <p:cNvSpPr/>
            <p:nvPr/>
          </p:nvSpPr>
          <p:spPr>
            <a:xfrm>
              <a:off x="5759033" y="2363826"/>
              <a:ext cx="168709" cy="185381"/>
            </a:xfrm>
            <a:prstGeom prst="chevron">
              <a:avLst>
                <a:gd name="adj" fmla="val 6413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a:solidFill>
                  <a:schemeClr val="tx1"/>
                </a:solidFill>
              </a:endParaRPr>
            </a:p>
          </p:txBody>
        </p:sp>
        <p:sp>
          <p:nvSpPr>
            <p:cNvPr id="93" name="Chevron 92"/>
            <p:cNvSpPr/>
            <p:nvPr/>
          </p:nvSpPr>
          <p:spPr>
            <a:xfrm>
              <a:off x="5904286" y="2363826"/>
              <a:ext cx="168709" cy="185381"/>
            </a:xfrm>
            <a:prstGeom prst="chevron">
              <a:avLst>
                <a:gd name="adj" fmla="val 64130"/>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a:solidFill>
                  <a:schemeClr val="tx1"/>
                </a:solidFill>
              </a:endParaRPr>
            </a:p>
          </p:txBody>
        </p:sp>
        <p:sp>
          <p:nvSpPr>
            <p:cNvPr id="94" name="Chevron 93"/>
            <p:cNvSpPr/>
            <p:nvPr/>
          </p:nvSpPr>
          <p:spPr>
            <a:xfrm>
              <a:off x="6049539" y="2363826"/>
              <a:ext cx="168709" cy="185381"/>
            </a:xfrm>
            <a:prstGeom prst="chevron">
              <a:avLst>
                <a:gd name="adj" fmla="val 64130"/>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a:solidFill>
                  <a:schemeClr val="tx1"/>
                </a:solidFill>
              </a:endParaRPr>
            </a:p>
          </p:txBody>
        </p:sp>
        <p:sp>
          <p:nvSpPr>
            <p:cNvPr id="95" name="Chevron 94"/>
            <p:cNvSpPr/>
            <p:nvPr/>
          </p:nvSpPr>
          <p:spPr>
            <a:xfrm>
              <a:off x="6194792" y="2363826"/>
              <a:ext cx="168709" cy="185381"/>
            </a:xfrm>
            <a:prstGeom prst="chevron">
              <a:avLst>
                <a:gd name="adj" fmla="val 64130"/>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a:solidFill>
                  <a:schemeClr val="tx1"/>
                </a:solidFill>
              </a:endParaRPr>
            </a:p>
          </p:txBody>
        </p:sp>
        <p:sp>
          <p:nvSpPr>
            <p:cNvPr id="96" name="Chevron 95"/>
            <p:cNvSpPr/>
            <p:nvPr/>
          </p:nvSpPr>
          <p:spPr>
            <a:xfrm>
              <a:off x="6340041" y="2363826"/>
              <a:ext cx="168709" cy="185381"/>
            </a:xfrm>
            <a:prstGeom prst="chevron">
              <a:avLst>
                <a:gd name="adj" fmla="val 64130"/>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a:solidFill>
                  <a:schemeClr val="tx1"/>
                </a:solidFill>
              </a:endParaRPr>
            </a:p>
          </p:txBody>
        </p:sp>
      </p:grpSp>
      <p:grpSp>
        <p:nvGrpSpPr>
          <p:cNvPr id="97" name="Group 229"/>
          <p:cNvGrpSpPr/>
          <p:nvPr/>
        </p:nvGrpSpPr>
        <p:grpSpPr>
          <a:xfrm>
            <a:off x="5691250" y="6808087"/>
            <a:ext cx="1475982" cy="185381"/>
            <a:chOff x="5032768" y="2363826"/>
            <a:chExt cx="1475982" cy="185381"/>
          </a:xfrm>
          <a:solidFill>
            <a:srgbClr val="4CB2BD"/>
          </a:solidFill>
        </p:grpSpPr>
        <p:sp>
          <p:nvSpPr>
            <p:cNvPr id="98" name="Chevron 97"/>
            <p:cNvSpPr/>
            <p:nvPr/>
          </p:nvSpPr>
          <p:spPr>
            <a:xfrm>
              <a:off x="5032768" y="2363826"/>
              <a:ext cx="168709" cy="185381"/>
            </a:xfrm>
            <a:prstGeom prst="chevron">
              <a:avLst>
                <a:gd name="adj" fmla="val 6413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a:solidFill>
                  <a:schemeClr val="tx1"/>
                </a:solidFill>
              </a:endParaRPr>
            </a:p>
          </p:txBody>
        </p:sp>
        <p:sp>
          <p:nvSpPr>
            <p:cNvPr id="99" name="Chevron 98"/>
            <p:cNvSpPr/>
            <p:nvPr/>
          </p:nvSpPr>
          <p:spPr>
            <a:xfrm>
              <a:off x="5178021" y="2363826"/>
              <a:ext cx="168709" cy="185381"/>
            </a:xfrm>
            <a:prstGeom prst="chevron">
              <a:avLst>
                <a:gd name="adj" fmla="val 6413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a:solidFill>
                  <a:schemeClr val="tx1"/>
                </a:solidFill>
              </a:endParaRPr>
            </a:p>
          </p:txBody>
        </p:sp>
        <p:sp>
          <p:nvSpPr>
            <p:cNvPr id="100" name="Chevron 99"/>
            <p:cNvSpPr/>
            <p:nvPr/>
          </p:nvSpPr>
          <p:spPr>
            <a:xfrm>
              <a:off x="5323274" y="2363826"/>
              <a:ext cx="168709" cy="185381"/>
            </a:xfrm>
            <a:prstGeom prst="chevron">
              <a:avLst>
                <a:gd name="adj" fmla="val 6413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a:solidFill>
                  <a:schemeClr val="tx1"/>
                </a:solidFill>
              </a:endParaRPr>
            </a:p>
          </p:txBody>
        </p:sp>
        <p:sp>
          <p:nvSpPr>
            <p:cNvPr id="101" name="Chevron 100"/>
            <p:cNvSpPr/>
            <p:nvPr/>
          </p:nvSpPr>
          <p:spPr>
            <a:xfrm>
              <a:off x="5468527" y="2363826"/>
              <a:ext cx="168709" cy="185381"/>
            </a:xfrm>
            <a:prstGeom prst="chevron">
              <a:avLst>
                <a:gd name="adj" fmla="val 6413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a:solidFill>
                  <a:schemeClr val="tx1"/>
                </a:solidFill>
              </a:endParaRPr>
            </a:p>
          </p:txBody>
        </p:sp>
        <p:sp>
          <p:nvSpPr>
            <p:cNvPr id="102" name="Chevron 101"/>
            <p:cNvSpPr/>
            <p:nvPr/>
          </p:nvSpPr>
          <p:spPr>
            <a:xfrm>
              <a:off x="5613780" y="2363826"/>
              <a:ext cx="168709" cy="185381"/>
            </a:xfrm>
            <a:prstGeom prst="chevron">
              <a:avLst>
                <a:gd name="adj" fmla="val 6413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a:solidFill>
                  <a:schemeClr val="tx1"/>
                </a:solidFill>
              </a:endParaRPr>
            </a:p>
          </p:txBody>
        </p:sp>
        <p:sp>
          <p:nvSpPr>
            <p:cNvPr id="103" name="Chevron 102"/>
            <p:cNvSpPr/>
            <p:nvPr/>
          </p:nvSpPr>
          <p:spPr>
            <a:xfrm>
              <a:off x="5759033" y="2363826"/>
              <a:ext cx="168709" cy="185381"/>
            </a:xfrm>
            <a:prstGeom prst="chevron">
              <a:avLst>
                <a:gd name="adj" fmla="val 6413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a:solidFill>
                  <a:schemeClr val="tx1"/>
                </a:solidFill>
              </a:endParaRPr>
            </a:p>
          </p:txBody>
        </p:sp>
        <p:sp>
          <p:nvSpPr>
            <p:cNvPr id="104" name="Chevron 103"/>
            <p:cNvSpPr/>
            <p:nvPr/>
          </p:nvSpPr>
          <p:spPr>
            <a:xfrm>
              <a:off x="5904286" y="2363826"/>
              <a:ext cx="168709" cy="185381"/>
            </a:xfrm>
            <a:prstGeom prst="chevron">
              <a:avLst>
                <a:gd name="adj" fmla="val 6413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a:solidFill>
                  <a:schemeClr val="tx1"/>
                </a:solidFill>
              </a:endParaRPr>
            </a:p>
          </p:txBody>
        </p:sp>
        <p:sp>
          <p:nvSpPr>
            <p:cNvPr id="105" name="Chevron 104"/>
            <p:cNvSpPr/>
            <p:nvPr/>
          </p:nvSpPr>
          <p:spPr>
            <a:xfrm>
              <a:off x="6049539" y="2363826"/>
              <a:ext cx="168709" cy="185381"/>
            </a:xfrm>
            <a:prstGeom prst="chevron">
              <a:avLst>
                <a:gd name="adj" fmla="val 6413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a:solidFill>
                  <a:schemeClr val="tx1"/>
                </a:solidFill>
              </a:endParaRPr>
            </a:p>
          </p:txBody>
        </p:sp>
        <p:sp>
          <p:nvSpPr>
            <p:cNvPr id="106" name="Chevron 105"/>
            <p:cNvSpPr/>
            <p:nvPr/>
          </p:nvSpPr>
          <p:spPr>
            <a:xfrm>
              <a:off x="6194792" y="2363826"/>
              <a:ext cx="168709" cy="185381"/>
            </a:xfrm>
            <a:prstGeom prst="chevron">
              <a:avLst>
                <a:gd name="adj" fmla="val 6413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a:solidFill>
                  <a:schemeClr val="tx1"/>
                </a:solidFill>
              </a:endParaRPr>
            </a:p>
          </p:txBody>
        </p:sp>
        <p:sp>
          <p:nvSpPr>
            <p:cNvPr id="107" name="Chevron 106"/>
            <p:cNvSpPr/>
            <p:nvPr/>
          </p:nvSpPr>
          <p:spPr>
            <a:xfrm>
              <a:off x="6340041" y="2363826"/>
              <a:ext cx="168709" cy="185381"/>
            </a:xfrm>
            <a:prstGeom prst="chevron">
              <a:avLst>
                <a:gd name="adj" fmla="val 64130"/>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a:solidFill>
                  <a:schemeClr val="tx1"/>
                </a:solidFill>
              </a:endParaRPr>
            </a:p>
          </p:txBody>
        </p:sp>
      </p:grpSp>
      <p:grpSp>
        <p:nvGrpSpPr>
          <p:cNvPr id="108" name="Group 240"/>
          <p:cNvGrpSpPr/>
          <p:nvPr/>
        </p:nvGrpSpPr>
        <p:grpSpPr>
          <a:xfrm>
            <a:off x="5691250" y="7084508"/>
            <a:ext cx="1475982" cy="185381"/>
            <a:chOff x="5032768" y="2363826"/>
            <a:chExt cx="1475982" cy="185381"/>
          </a:xfrm>
          <a:solidFill>
            <a:srgbClr val="4CB2BD"/>
          </a:solidFill>
        </p:grpSpPr>
        <p:sp>
          <p:nvSpPr>
            <p:cNvPr id="109" name="Chevron 108"/>
            <p:cNvSpPr/>
            <p:nvPr/>
          </p:nvSpPr>
          <p:spPr>
            <a:xfrm>
              <a:off x="5032768" y="2363826"/>
              <a:ext cx="168709" cy="185381"/>
            </a:xfrm>
            <a:prstGeom prst="chevron">
              <a:avLst>
                <a:gd name="adj" fmla="val 6413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a:solidFill>
                  <a:schemeClr val="tx1"/>
                </a:solidFill>
              </a:endParaRPr>
            </a:p>
          </p:txBody>
        </p:sp>
        <p:sp>
          <p:nvSpPr>
            <p:cNvPr id="110" name="Chevron 109"/>
            <p:cNvSpPr/>
            <p:nvPr/>
          </p:nvSpPr>
          <p:spPr>
            <a:xfrm>
              <a:off x="5178021" y="2363826"/>
              <a:ext cx="168709" cy="185381"/>
            </a:xfrm>
            <a:prstGeom prst="chevron">
              <a:avLst>
                <a:gd name="adj" fmla="val 6413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a:solidFill>
                  <a:schemeClr val="tx1"/>
                </a:solidFill>
              </a:endParaRPr>
            </a:p>
          </p:txBody>
        </p:sp>
        <p:sp>
          <p:nvSpPr>
            <p:cNvPr id="111" name="Chevron 110"/>
            <p:cNvSpPr/>
            <p:nvPr/>
          </p:nvSpPr>
          <p:spPr>
            <a:xfrm>
              <a:off x="5323274" y="2363826"/>
              <a:ext cx="168709" cy="185381"/>
            </a:xfrm>
            <a:prstGeom prst="chevron">
              <a:avLst>
                <a:gd name="adj" fmla="val 6413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a:solidFill>
                  <a:schemeClr val="tx1"/>
                </a:solidFill>
              </a:endParaRPr>
            </a:p>
          </p:txBody>
        </p:sp>
        <p:sp>
          <p:nvSpPr>
            <p:cNvPr id="112" name="Chevron 111"/>
            <p:cNvSpPr/>
            <p:nvPr/>
          </p:nvSpPr>
          <p:spPr>
            <a:xfrm>
              <a:off x="5468527" y="2363826"/>
              <a:ext cx="168709" cy="185381"/>
            </a:xfrm>
            <a:prstGeom prst="chevron">
              <a:avLst>
                <a:gd name="adj" fmla="val 6413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a:solidFill>
                  <a:schemeClr val="tx1"/>
                </a:solidFill>
              </a:endParaRPr>
            </a:p>
          </p:txBody>
        </p:sp>
        <p:sp>
          <p:nvSpPr>
            <p:cNvPr id="113" name="Chevron 112"/>
            <p:cNvSpPr/>
            <p:nvPr/>
          </p:nvSpPr>
          <p:spPr>
            <a:xfrm>
              <a:off x="5613780" y="2363826"/>
              <a:ext cx="168709" cy="185381"/>
            </a:xfrm>
            <a:prstGeom prst="chevron">
              <a:avLst>
                <a:gd name="adj" fmla="val 6413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a:solidFill>
                  <a:schemeClr val="tx1"/>
                </a:solidFill>
              </a:endParaRPr>
            </a:p>
          </p:txBody>
        </p:sp>
        <p:sp>
          <p:nvSpPr>
            <p:cNvPr id="114" name="Chevron 113"/>
            <p:cNvSpPr/>
            <p:nvPr/>
          </p:nvSpPr>
          <p:spPr>
            <a:xfrm>
              <a:off x="5759033" y="2363826"/>
              <a:ext cx="168709" cy="185381"/>
            </a:xfrm>
            <a:prstGeom prst="chevron">
              <a:avLst>
                <a:gd name="adj" fmla="val 6413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a:solidFill>
                  <a:schemeClr val="tx1"/>
                </a:solidFill>
              </a:endParaRPr>
            </a:p>
          </p:txBody>
        </p:sp>
        <p:sp>
          <p:nvSpPr>
            <p:cNvPr id="115" name="Chevron 114"/>
            <p:cNvSpPr/>
            <p:nvPr/>
          </p:nvSpPr>
          <p:spPr>
            <a:xfrm>
              <a:off x="5904286" y="2363826"/>
              <a:ext cx="168709" cy="185381"/>
            </a:xfrm>
            <a:prstGeom prst="chevron">
              <a:avLst>
                <a:gd name="adj" fmla="val 6413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a:solidFill>
                  <a:schemeClr val="tx1"/>
                </a:solidFill>
              </a:endParaRPr>
            </a:p>
          </p:txBody>
        </p:sp>
        <p:sp>
          <p:nvSpPr>
            <p:cNvPr id="116" name="Chevron 115"/>
            <p:cNvSpPr/>
            <p:nvPr/>
          </p:nvSpPr>
          <p:spPr>
            <a:xfrm>
              <a:off x="6049539" y="2363826"/>
              <a:ext cx="168709" cy="185381"/>
            </a:xfrm>
            <a:prstGeom prst="chevron">
              <a:avLst>
                <a:gd name="adj" fmla="val 6413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a:solidFill>
                  <a:schemeClr val="tx1"/>
                </a:solidFill>
              </a:endParaRPr>
            </a:p>
          </p:txBody>
        </p:sp>
        <p:sp>
          <p:nvSpPr>
            <p:cNvPr id="117" name="Chevron 116"/>
            <p:cNvSpPr/>
            <p:nvPr/>
          </p:nvSpPr>
          <p:spPr>
            <a:xfrm>
              <a:off x="6194792" y="2363826"/>
              <a:ext cx="168709" cy="185381"/>
            </a:xfrm>
            <a:prstGeom prst="chevron">
              <a:avLst>
                <a:gd name="adj" fmla="val 64130"/>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a:solidFill>
                  <a:schemeClr val="tx1"/>
                </a:solidFill>
              </a:endParaRPr>
            </a:p>
          </p:txBody>
        </p:sp>
        <p:sp>
          <p:nvSpPr>
            <p:cNvPr id="118" name="Chevron 117"/>
            <p:cNvSpPr/>
            <p:nvPr/>
          </p:nvSpPr>
          <p:spPr>
            <a:xfrm>
              <a:off x="6340041" y="2363826"/>
              <a:ext cx="168709" cy="185381"/>
            </a:xfrm>
            <a:prstGeom prst="chevron">
              <a:avLst>
                <a:gd name="adj" fmla="val 64130"/>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a:solidFill>
                  <a:schemeClr val="tx1"/>
                </a:solidFill>
              </a:endParaRPr>
            </a:p>
          </p:txBody>
        </p:sp>
      </p:grpSp>
      <p:sp>
        <p:nvSpPr>
          <p:cNvPr id="119" name="TextBox 251"/>
          <p:cNvSpPr txBox="1"/>
          <p:nvPr/>
        </p:nvSpPr>
        <p:spPr>
          <a:xfrm>
            <a:off x="4659132" y="7527095"/>
            <a:ext cx="2763643" cy="307777"/>
          </a:xfrm>
          <a:prstGeom prst="rect">
            <a:avLst/>
          </a:prstGeom>
          <a:noFill/>
        </p:spPr>
        <p:txBody>
          <a:bodyPr wrap="square" rtlCol="0">
            <a:spAutoFit/>
          </a:bodyPr>
          <a:lstStyle/>
          <a:p>
            <a:r>
              <a:rPr lang="en-PH" sz="1400" b="1" dirty="0">
                <a:solidFill>
                  <a:srgbClr val="4CB2BD"/>
                </a:solidFill>
                <a:latin typeface="Lato" panose="020F0502020204030203" pitchFamily="34" charset="0"/>
                <a:ea typeface="Roboto" pitchFamily="2" charset="0"/>
                <a:cs typeface="Lato" panose="020F0502020204030203" pitchFamily="34" charset="0"/>
              </a:rPr>
              <a:t># LANGUES</a:t>
            </a:r>
            <a:endParaRPr lang="en-GB" sz="1400" b="1" dirty="0">
              <a:solidFill>
                <a:srgbClr val="4CB2BD"/>
              </a:solidFill>
              <a:latin typeface="Lato" panose="020F0502020204030203" pitchFamily="34" charset="0"/>
              <a:ea typeface="Roboto" pitchFamily="2" charset="0"/>
              <a:cs typeface="Lato" panose="020F0502020204030203" pitchFamily="34" charset="0"/>
            </a:endParaRPr>
          </a:p>
        </p:txBody>
      </p:sp>
      <p:sp>
        <p:nvSpPr>
          <p:cNvPr id="120" name="TextBox 252"/>
          <p:cNvSpPr txBox="1"/>
          <p:nvPr/>
        </p:nvSpPr>
        <p:spPr>
          <a:xfrm>
            <a:off x="4762037" y="7974156"/>
            <a:ext cx="771228" cy="161583"/>
          </a:xfrm>
          <a:prstGeom prst="rect">
            <a:avLst/>
          </a:prstGeom>
          <a:noFill/>
        </p:spPr>
        <p:txBody>
          <a:bodyPr wrap="square" lIns="0" tIns="0" rIns="0" bIns="0" rtlCol="0">
            <a:spAutoFit/>
          </a:bodyPr>
          <a:lstStyle/>
          <a:p>
            <a:r>
              <a:rPr lang="en-PH" sz="1050" dirty="0">
                <a:solidFill>
                  <a:srgbClr val="737373"/>
                </a:solidFill>
                <a:latin typeface="Lato" panose="020F0502020204030203" pitchFamily="34" charset="0"/>
                <a:ea typeface="Roboto" pitchFamily="2" charset="0"/>
                <a:cs typeface="Lato" panose="020F0502020204030203" pitchFamily="34" charset="0"/>
              </a:rPr>
              <a:t>English</a:t>
            </a:r>
            <a:endParaRPr lang="en-GB" sz="1050" dirty="0">
              <a:solidFill>
                <a:srgbClr val="737373"/>
              </a:solidFill>
              <a:latin typeface="Lato" panose="020F0502020204030203" pitchFamily="34" charset="0"/>
              <a:ea typeface="Roboto" pitchFamily="2" charset="0"/>
              <a:cs typeface="Lato" panose="020F0502020204030203" pitchFamily="34" charset="0"/>
            </a:endParaRPr>
          </a:p>
        </p:txBody>
      </p:sp>
      <p:sp>
        <p:nvSpPr>
          <p:cNvPr id="121" name="TextBox 253"/>
          <p:cNvSpPr txBox="1"/>
          <p:nvPr/>
        </p:nvSpPr>
        <p:spPr>
          <a:xfrm>
            <a:off x="4762037" y="8250579"/>
            <a:ext cx="771228" cy="161583"/>
          </a:xfrm>
          <a:prstGeom prst="rect">
            <a:avLst/>
          </a:prstGeom>
          <a:noFill/>
        </p:spPr>
        <p:txBody>
          <a:bodyPr wrap="square" lIns="0" tIns="0" rIns="0" bIns="0" rtlCol="0">
            <a:spAutoFit/>
          </a:bodyPr>
          <a:lstStyle/>
          <a:p>
            <a:r>
              <a:rPr lang="en-PH" sz="1050" dirty="0">
                <a:solidFill>
                  <a:srgbClr val="737373"/>
                </a:solidFill>
                <a:latin typeface="Lato" panose="020F0502020204030203" pitchFamily="34" charset="0"/>
                <a:ea typeface="Roboto" pitchFamily="2" charset="0"/>
                <a:cs typeface="Lato" panose="020F0502020204030203" pitchFamily="34" charset="0"/>
              </a:rPr>
              <a:t>Korean</a:t>
            </a:r>
            <a:endParaRPr lang="en-GB" sz="1050" dirty="0">
              <a:solidFill>
                <a:srgbClr val="737373"/>
              </a:solidFill>
              <a:latin typeface="Lato" panose="020F0502020204030203" pitchFamily="34" charset="0"/>
              <a:ea typeface="Roboto" pitchFamily="2" charset="0"/>
              <a:cs typeface="Lato" panose="020F0502020204030203" pitchFamily="34" charset="0"/>
            </a:endParaRPr>
          </a:p>
        </p:txBody>
      </p:sp>
      <p:sp>
        <p:nvSpPr>
          <p:cNvPr id="122" name="TextBox 254"/>
          <p:cNvSpPr txBox="1"/>
          <p:nvPr/>
        </p:nvSpPr>
        <p:spPr>
          <a:xfrm>
            <a:off x="4762037" y="8527002"/>
            <a:ext cx="771228" cy="161583"/>
          </a:xfrm>
          <a:prstGeom prst="rect">
            <a:avLst/>
          </a:prstGeom>
          <a:noFill/>
        </p:spPr>
        <p:txBody>
          <a:bodyPr wrap="square" lIns="0" tIns="0" rIns="0" bIns="0" rtlCol="0">
            <a:spAutoFit/>
          </a:bodyPr>
          <a:lstStyle/>
          <a:p>
            <a:r>
              <a:rPr lang="en-PH" sz="1050" dirty="0">
                <a:solidFill>
                  <a:srgbClr val="737373"/>
                </a:solidFill>
                <a:latin typeface="Lato" panose="020F0502020204030203" pitchFamily="34" charset="0"/>
                <a:ea typeface="Roboto" pitchFamily="2" charset="0"/>
                <a:cs typeface="Lato" panose="020F0502020204030203" pitchFamily="34" charset="0"/>
              </a:rPr>
              <a:t>Japanese</a:t>
            </a:r>
            <a:endParaRPr lang="en-GB" sz="1050" dirty="0">
              <a:solidFill>
                <a:srgbClr val="737373"/>
              </a:solidFill>
              <a:latin typeface="Lato" panose="020F0502020204030203" pitchFamily="34" charset="0"/>
              <a:ea typeface="Roboto" pitchFamily="2" charset="0"/>
              <a:cs typeface="Lato" panose="020F0502020204030203" pitchFamily="34" charset="0"/>
            </a:endParaRPr>
          </a:p>
        </p:txBody>
      </p:sp>
      <p:grpSp>
        <p:nvGrpSpPr>
          <p:cNvPr id="123" name="Group 314"/>
          <p:cNvGrpSpPr/>
          <p:nvPr/>
        </p:nvGrpSpPr>
        <p:grpSpPr>
          <a:xfrm>
            <a:off x="5691250" y="7974156"/>
            <a:ext cx="1475982" cy="185381"/>
            <a:chOff x="5032768" y="2363826"/>
            <a:chExt cx="1475982" cy="185381"/>
          </a:xfrm>
          <a:solidFill>
            <a:srgbClr val="4CB2BD"/>
          </a:solidFill>
        </p:grpSpPr>
        <p:sp>
          <p:nvSpPr>
            <p:cNvPr id="124" name="Chevron 123"/>
            <p:cNvSpPr/>
            <p:nvPr/>
          </p:nvSpPr>
          <p:spPr>
            <a:xfrm>
              <a:off x="5032768" y="2363826"/>
              <a:ext cx="168709" cy="185381"/>
            </a:xfrm>
            <a:prstGeom prst="chevron">
              <a:avLst>
                <a:gd name="adj" fmla="val 6413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a:solidFill>
                  <a:schemeClr val="tx1"/>
                </a:solidFill>
              </a:endParaRPr>
            </a:p>
          </p:txBody>
        </p:sp>
        <p:sp>
          <p:nvSpPr>
            <p:cNvPr id="125" name="Chevron 124"/>
            <p:cNvSpPr/>
            <p:nvPr/>
          </p:nvSpPr>
          <p:spPr>
            <a:xfrm>
              <a:off x="5178021" y="2363826"/>
              <a:ext cx="168709" cy="185381"/>
            </a:xfrm>
            <a:prstGeom prst="chevron">
              <a:avLst>
                <a:gd name="adj" fmla="val 6413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a:solidFill>
                  <a:schemeClr val="tx1"/>
                </a:solidFill>
              </a:endParaRPr>
            </a:p>
          </p:txBody>
        </p:sp>
        <p:sp>
          <p:nvSpPr>
            <p:cNvPr id="126" name="Chevron 125"/>
            <p:cNvSpPr/>
            <p:nvPr/>
          </p:nvSpPr>
          <p:spPr>
            <a:xfrm>
              <a:off x="5323274" y="2363826"/>
              <a:ext cx="168709" cy="185381"/>
            </a:xfrm>
            <a:prstGeom prst="chevron">
              <a:avLst>
                <a:gd name="adj" fmla="val 6413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a:solidFill>
                  <a:schemeClr val="tx1"/>
                </a:solidFill>
              </a:endParaRPr>
            </a:p>
          </p:txBody>
        </p:sp>
        <p:sp>
          <p:nvSpPr>
            <p:cNvPr id="127" name="Chevron 126"/>
            <p:cNvSpPr/>
            <p:nvPr/>
          </p:nvSpPr>
          <p:spPr>
            <a:xfrm>
              <a:off x="5468527" y="2363826"/>
              <a:ext cx="168709" cy="185381"/>
            </a:xfrm>
            <a:prstGeom prst="chevron">
              <a:avLst>
                <a:gd name="adj" fmla="val 6413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a:solidFill>
                  <a:schemeClr val="tx1"/>
                </a:solidFill>
              </a:endParaRPr>
            </a:p>
          </p:txBody>
        </p:sp>
        <p:sp>
          <p:nvSpPr>
            <p:cNvPr id="128" name="Chevron 127"/>
            <p:cNvSpPr/>
            <p:nvPr/>
          </p:nvSpPr>
          <p:spPr>
            <a:xfrm>
              <a:off x="5613780" y="2363826"/>
              <a:ext cx="168709" cy="185381"/>
            </a:xfrm>
            <a:prstGeom prst="chevron">
              <a:avLst>
                <a:gd name="adj" fmla="val 6413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a:solidFill>
                  <a:schemeClr val="tx1"/>
                </a:solidFill>
              </a:endParaRPr>
            </a:p>
          </p:txBody>
        </p:sp>
        <p:sp>
          <p:nvSpPr>
            <p:cNvPr id="129" name="Chevron 128"/>
            <p:cNvSpPr/>
            <p:nvPr/>
          </p:nvSpPr>
          <p:spPr>
            <a:xfrm>
              <a:off x="5759033" y="2363826"/>
              <a:ext cx="168709" cy="185381"/>
            </a:xfrm>
            <a:prstGeom prst="chevron">
              <a:avLst>
                <a:gd name="adj" fmla="val 6413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a:solidFill>
                  <a:schemeClr val="tx1"/>
                </a:solidFill>
              </a:endParaRPr>
            </a:p>
          </p:txBody>
        </p:sp>
        <p:sp>
          <p:nvSpPr>
            <p:cNvPr id="130" name="Chevron 129"/>
            <p:cNvSpPr/>
            <p:nvPr/>
          </p:nvSpPr>
          <p:spPr>
            <a:xfrm>
              <a:off x="5904286" y="2363826"/>
              <a:ext cx="168709" cy="185381"/>
            </a:xfrm>
            <a:prstGeom prst="chevron">
              <a:avLst>
                <a:gd name="adj" fmla="val 6413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a:solidFill>
                  <a:schemeClr val="tx1"/>
                </a:solidFill>
              </a:endParaRPr>
            </a:p>
          </p:txBody>
        </p:sp>
        <p:sp>
          <p:nvSpPr>
            <p:cNvPr id="131" name="Chevron 130"/>
            <p:cNvSpPr/>
            <p:nvPr/>
          </p:nvSpPr>
          <p:spPr>
            <a:xfrm>
              <a:off x="6049539" y="2363826"/>
              <a:ext cx="168709" cy="185381"/>
            </a:xfrm>
            <a:prstGeom prst="chevron">
              <a:avLst>
                <a:gd name="adj" fmla="val 6413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a:solidFill>
                  <a:schemeClr val="tx1"/>
                </a:solidFill>
              </a:endParaRPr>
            </a:p>
          </p:txBody>
        </p:sp>
        <p:sp>
          <p:nvSpPr>
            <p:cNvPr id="132" name="Chevron 131"/>
            <p:cNvSpPr/>
            <p:nvPr/>
          </p:nvSpPr>
          <p:spPr>
            <a:xfrm>
              <a:off x="6194792" y="2363826"/>
              <a:ext cx="168709" cy="185381"/>
            </a:xfrm>
            <a:prstGeom prst="chevron">
              <a:avLst>
                <a:gd name="adj" fmla="val 6413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a:solidFill>
                  <a:schemeClr val="tx1"/>
                </a:solidFill>
              </a:endParaRPr>
            </a:p>
          </p:txBody>
        </p:sp>
        <p:sp>
          <p:nvSpPr>
            <p:cNvPr id="133" name="Chevron 132"/>
            <p:cNvSpPr/>
            <p:nvPr/>
          </p:nvSpPr>
          <p:spPr>
            <a:xfrm>
              <a:off x="6340041" y="2363826"/>
              <a:ext cx="168709" cy="185381"/>
            </a:xfrm>
            <a:prstGeom prst="chevron">
              <a:avLst>
                <a:gd name="adj" fmla="val 6413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a:solidFill>
                  <a:schemeClr val="tx1"/>
                </a:solidFill>
              </a:endParaRPr>
            </a:p>
          </p:txBody>
        </p:sp>
      </p:grpSp>
      <p:grpSp>
        <p:nvGrpSpPr>
          <p:cNvPr id="134" name="Group 325"/>
          <p:cNvGrpSpPr/>
          <p:nvPr/>
        </p:nvGrpSpPr>
        <p:grpSpPr>
          <a:xfrm>
            <a:off x="5691250" y="8250579"/>
            <a:ext cx="1475982" cy="185381"/>
            <a:chOff x="5032768" y="2363826"/>
            <a:chExt cx="1475982" cy="185381"/>
          </a:xfrm>
          <a:solidFill>
            <a:srgbClr val="4CB2BD"/>
          </a:solidFill>
        </p:grpSpPr>
        <p:sp>
          <p:nvSpPr>
            <p:cNvPr id="135" name="Chevron 134"/>
            <p:cNvSpPr/>
            <p:nvPr/>
          </p:nvSpPr>
          <p:spPr>
            <a:xfrm>
              <a:off x="5032768" y="2363826"/>
              <a:ext cx="168709" cy="185381"/>
            </a:xfrm>
            <a:prstGeom prst="chevron">
              <a:avLst>
                <a:gd name="adj" fmla="val 6413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a:solidFill>
                  <a:schemeClr val="tx1"/>
                </a:solidFill>
              </a:endParaRPr>
            </a:p>
          </p:txBody>
        </p:sp>
        <p:sp>
          <p:nvSpPr>
            <p:cNvPr id="136" name="Chevron 135"/>
            <p:cNvSpPr/>
            <p:nvPr/>
          </p:nvSpPr>
          <p:spPr>
            <a:xfrm>
              <a:off x="5178021" y="2363826"/>
              <a:ext cx="168709" cy="185381"/>
            </a:xfrm>
            <a:prstGeom prst="chevron">
              <a:avLst>
                <a:gd name="adj" fmla="val 6413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a:solidFill>
                  <a:schemeClr val="tx1"/>
                </a:solidFill>
              </a:endParaRPr>
            </a:p>
          </p:txBody>
        </p:sp>
        <p:sp>
          <p:nvSpPr>
            <p:cNvPr id="137" name="Chevron 136"/>
            <p:cNvSpPr/>
            <p:nvPr/>
          </p:nvSpPr>
          <p:spPr>
            <a:xfrm>
              <a:off x="5323274" y="2363826"/>
              <a:ext cx="168709" cy="185381"/>
            </a:xfrm>
            <a:prstGeom prst="chevron">
              <a:avLst>
                <a:gd name="adj" fmla="val 6413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a:solidFill>
                  <a:schemeClr val="tx1"/>
                </a:solidFill>
              </a:endParaRPr>
            </a:p>
          </p:txBody>
        </p:sp>
        <p:sp>
          <p:nvSpPr>
            <p:cNvPr id="138" name="Chevron 137"/>
            <p:cNvSpPr/>
            <p:nvPr/>
          </p:nvSpPr>
          <p:spPr>
            <a:xfrm>
              <a:off x="5468527" y="2363826"/>
              <a:ext cx="168709" cy="185381"/>
            </a:xfrm>
            <a:prstGeom prst="chevron">
              <a:avLst>
                <a:gd name="adj" fmla="val 6413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a:solidFill>
                  <a:schemeClr val="tx1"/>
                </a:solidFill>
              </a:endParaRPr>
            </a:p>
          </p:txBody>
        </p:sp>
        <p:sp>
          <p:nvSpPr>
            <p:cNvPr id="139" name="Chevron 138"/>
            <p:cNvSpPr/>
            <p:nvPr/>
          </p:nvSpPr>
          <p:spPr>
            <a:xfrm>
              <a:off x="5613780" y="2363826"/>
              <a:ext cx="168709" cy="185381"/>
            </a:xfrm>
            <a:prstGeom prst="chevron">
              <a:avLst>
                <a:gd name="adj" fmla="val 6413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a:solidFill>
                  <a:schemeClr val="tx1"/>
                </a:solidFill>
              </a:endParaRPr>
            </a:p>
          </p:txBody>
        </p:sp>
        <p:sp>
          <p:nvSpPr>
            <p:cNvPr id="140" name="Chevron 139"/>
            <p:cNvSpPr/>
            <p:nvPr/>
          </p:nvSpPr>
          <p:spPr>
            <a:xfrm>
              <a:off x="5759033" y="2363826"/>
              <a:ext cx="168709" cy="185381"/>
            </a:xfrm>
            <a:prstGeom prst="chevron">
              <a:avLst>
                <a:gd name="adj" fmla="val 6413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a:solidFill>
                  <a:schemeClr val="tx1"/>
                </a:solidFill>
              </a:endParaRPr>
            </a:p>
          </p:txBody>
        </p:sp>
        <p:sp>
          <p:nvSpPr>
            <p:cNvPr id="141" name="Chevron 140"/>
            <p:cNvSpPr/>
            <p:nvPr/>
          </p:nvSpPr>
          <p:spPr>
            <a:xfrm>
              <a:off x="5904286" y="2363826"/>
              <a:ext cx="168709" cy="185381"/>
            </a:xfrm>
            <a:prstGeom prst="chevron">
              <a:avLst>
                <a:gd name="adj" fmla="val 6413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a:solidFill>
                  <a:schemeClr val="tx1"/>
                </a:solidFill>
              </a:endParaRPr>
            </a:p>
          </p:txBody>
        </p:sp>
        <p:sp>
          <p:nvSpPr>
            <p:cNvPr id="142" name="Chevron 141"/>
            <p:cNvSpPr/>
            <p:nvPr/>
          </p:nvSpPr>
          <p:spPr>
            <a:xfrm>
              <a:off x="6049539" y="2363826"/>
              <a:ext cx="168709" cy="185381"/>
            </a:xfrm>
            <a:prstGeom prst="chevron">
              <a:avLst>
                <a:gd name="adj" fmla="val 6413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a:solidFill>
                  <a:schemeClr val="tx1"/>
                </a:solidFill>
              </a:endParaRPr>
            </a:p>
          </p:txBody>
        </p:sp>
        <p:sp>
          <p:nvSpPr>
            <p:cNvPr id="143" name="Chevron 142"/>
            <p:cNvSpPr/>
            <p:nvPr/>
          </p:nvSpPr>
          <p:spPr>
            <a:xfrm>
              <a:off x="6194792" y="2363826"/>
              <a:ext cx="168709" cy="185381"/>
            </a:xfrm>
            <a:prstGeom prst="chevron">
              <a:avLst>
                <a:gd name="adj" fmla="val 64130"/>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a:solidFill>
                  <a:schemeClr val="tx1"/>
                </a:solidFill>
              </a:endParaRPr>
            </a:p>
          </p:txBody>
        </p:sp>
        <p:sp>
          <p:nvSpPr>
            <p:cNvPr id="144" name="Chevron 143"/>
            <p:cNvSpPr/>
            <p:nvPr/>
          </p:nvSpPr>
          <p:spPr>
            <a:xfrm>
              <a:off x="6340041" y="2363826"/>
              <a:ext cx="168709" cy="185381"/>
            </a:xfrm>
            <a:prstGeom prst="chevron">
              <a:avLst>
                <a:gd name="adj" fmla="val 64130"/>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a:solidFill>
                  <a:schemeClr val="tx1"/>
                </a:solidFill>
              </a:endParaRPr>
            </a:p>
          </p:txBody>
        </p:sp>
      </p:grpSp>
      <p:grpSp>
        <p:nvGrpSpPr>
          <p:cNvPr id="145" name="Group 336"/>
          <p:cNvGrpSpPr/>
          <p:nvPr/>
        </p:nvGrpSpPr>
        <p:grpSpPr>
          <a:xfrm>
            <a:off x="5691250" y="8527002"/>
            <a:ext cx="1475982" cy="185381"/>
            <a:chOff x="5032768" y="2363826"/>
            <a:chExt cx="1475982" cy="185381"/>
          </a:xfrm>
          <a:solidFill>
            <a:srgbClr val="4CB2BD"/>
          </a:solidFill>
        </p:grpSpPr>
        <p:sp>
          <p:nvSpPr>
            <p:cNvPr id="146" name="Chevron 145"/>
            <p:cNvSpPr/>
            <p:nvPr/>
          </p:nvSpPr>
          <p:spPr>
            <a:xfrm>
              <a:off x="5032768" y="2363826"/>
              <a:ext cx="168709" cy="185381"/>
            </a:xfrm>
            <a:prstGeom prst="chevron">
              <a:avLst>
                <a:gd name="adj" fmla="val 6413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a:solidFill>
                  <a:schemeClr val="tx1"/>
                </a:solidFill>
              </a:endParaRPr>
            </a:p>
          </p:txBody>
        </p:sp>
        <p:sp>
          <p:nvSpPr>
            <p:cNvPr id="147" name="Chevron 146"/>
            <p:cNvSpPr/>
            <p:nvPr/>
          </p:nvSpPr>
          <p:spPr>
            <a:xfrm>
              <a:off x="5178021" y="2363826"/>
              <a:ext cx="168709" cy="185381"/>
            </a:xfrm>
            <a:prstGeom prst="chevron">
              <a:avLst>
                <a:gd name="adj" fmla="val 6413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a:solidFill>
                  <a:schemeClr val="tx1"/>
                </a:solidFill>
              </a:endParaRPr>
            </a:p>
          </p:txBody>
        </p:sp>
        <p:sp>
          <p:nvSpPr>
            <p:cNvPr id="148" name="Chevron 147"/>
            <p:cNvSpPr/>
            <p:nvPr/>
          </p:nvSpPr>
          <p:spPr>
            <a:xfrm>
              <a:off x="5323274" y="2363826"/>
              <a:ext cx="168709" cy="185381"/>
            </a:xfrm>
            <a:prstGeom prst="chevron">
              <a:avLst>
                <a:gd name="adj" fmla="val 6413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a:solidFill>
                  <a:schemeClr val="tx1"/>
                </a:solidFill>
              </a:endParaRPr>
            </a:p>
          </p:txBody>
        </p:sp>
        <p:sp>
          <p:nvSpPr>
            <p:cNvPr id="149" name="Chevron 148"/>
            <p:cNvSpPr/>
            <p:nvPr/>
          </p:nvSpPr>
          <p:spPr>
            <a:xfrm>
              <a:off x="5468527" y="2363826"/>
              <a:ext cx="168709" cy="185381"/>
            </a:xfrm>
            <a:prstGeom prst="chevron">
              <a:avLst>
                <a:gd name="adj" fmla="val 6413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a:solidFill>
                  <a:schemeClr val="tx1"/>
                </a:solidFill>
              </a:endParaRPr>
            </a:p>
          </p:txBody>
        </p:sp>
        <p:sp>
          <p:nvSpPr>
            <p:cNvPr id="150" name="Chevron 149"/>
            <p:cNvSpPr/>
            <p:nvPr/>
          </p:nvSpPr>
          <p:spPr>
            <a:xfrm>
              <a:off x="5613780" y="2363826"/>
              <a:ext cx="168709" cy="185381"/>
            </a:xfrm>
            <a:prstGeom prst="chevron">
              <a:avLst>
                <a:gd name="adj" fmla="val 6413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a:solidFill>
                  <a:schemeClr val="tx1"/>
                </a:solidFill>
              </a:endParaRPr>
            </a:p>
          </p:txBody>
        </p:sp>
        <p:sp>
          <p:nvSpPr>
            <p:cNvPr id="151" name="Chevron 150"/>
            <p:cNvSpPr/>
            <p:nvPr/>
          </p:nvSpPr>
          <p:spPr>
            <a:xfrm>
              <a:off x="5759033" y="2363826"/>
              <a:ext cx="168709" cy="185381"/>
            </a:xfrm>
            <a:prstGeom prst="chevron">
              <a:avLst>
                <a:gd name="adj" fmla="val 6413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a:solidFill>
                  <a:schemeClr val="tx1"/>
                </a:solidFill>
              </a:endParaRPr>
            </a:p>
          </p:txBody>
        </p:sp>
        <p:sp>
          <p:nvSpPr>
            <p:cNvPr id="152" name="Chevron 151"/>
            <p:cNvSpPr/>
            <p:nvPr/>
          </p:nvSpPr>
          <p:spPr>
            <a:xfrm>
              <a:off x="5904286" y="2363826"/>
              <a:ext cx="168709" cy="185381"/>
            </a:xfrm>
            <a:prstGeom prst="chevron">
              <a:avLst>
                <a:gd name="adj" fmla="val 64130"/>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a:solidFill>
                  <a:schemeClr val="tx1"/>
                </a:solidFill>
              </a:endParaRPr>
            </a:p>
          </p:txBody>
        </p:sp>
        <p:sp>
          <p:nvSpPr>
            <p:cNvPr id="153" name="Chevron 152"/>
            <p:cNvSpPr/>
            <p:nvPr/>
          </p:nvSpPr>
          <p:spPr>
            <a:xfrm>
              <a:off x="6049539" y="2363826"/>
              <a:ext cx="168709" cy="185381"/>
            </a:xfrm>
            <a:prstGeom prst="chevron">
              <a:avLst>
                <a:gd name="adj" fmla="val 64130"/>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a:solidFill>
                  <a:schemeClr val="tx1"/>
                </a:solidFill>
              </a:endParaRPr>
            </a:p>
          </p:txBody>
        </p:sp>
        <p:sp>
          <p:nvSpPr>
            <p:cNvPr id="154" name="Chevron 153"/>
            <p:cNvSpPr/>
            <p:nvPr/>
          </p:nvSpPr>
          <p:spPr>
            <a:xfrm>
              <a:off x="6194792" y="2363826"/>
              <a:ext cx="168709" cy="185381"/>
            </a:xfrm>
            <a:prstGeom prst="chevron">
              <a:avLst>
                <a:gd name="adj" fmla="val 64130"/>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a:solidFill>
                  <a:schemeClr val="tx1"/>
                </a:solidFill>
              </a:endParaRPr>
            </a:p>
          </p:txBody>
        </p:sp>
        <p:sp>
          <p:nvSpPr>
            <p:cNvPr id="155" name="Chevron 154"/>
            <p:cNvSpPr/>
            <p:nvPr/>
          </p:nvSpPr>
          <p:spPr>
            <a:xfrm>
              <a:off x="6340041" y="2363826"/>
              <a:ext cx="168709" cy="185381"/>
            </a:xfrm>
            <a:prstGeom prst="chevron">
              <a:avLst>
                <a:gd name="adj" fmla="val 64130"/>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a:solidFill>
                  <a:schemeClr val="tx1"/>
                </a:solidFill>
              </a:endParaRPr>
            </a:p>
          </p:txBody>
        </p:sp>
      </p:grpSp>
      <p:pic>
        <p:nvPicPr>
          <p:cNvPr id="157" name="Image 156"/>
          <p:cNvPicPr>
            <a:picLocks noChangeAspect="1"/>
          </p:cNvPicPr>
          <p:nvPr/>
        </p:nvPicPr>
        <p:blipFill rotWithShape="1">
          <a:blip r:embed="rId6">
            <a:extLst>
              <a:ext uri="{28A0092B-C50C-407E-A947-70E740481C1C}">
                <a14:useLocalDpi xmlns:a14="http://schemas.microsoft.com/office/drawing/2010/main" val="0"/>
              </a:ext>
            </a:extLst>
          </a:blip>
          <a:srcRect l="27700" r="5591"/>
          <a:stretch/>
        </p:blipFill>
        <p:spPr>
          <a:xfrm>
            <a:off x="4544752" y="2680565"/>
            <a:ext cx="2069163" cy="2070272"/>
          </a:xfrm>
          <a:prstGeom prst="ellipse">
            <a:avLst/>
          </a:prstGeom>
        </p:spPr>
      </p:pic>
      <p:sp>
        <p:nvSpPr>
          <p:cNvPr id="162" name="TextBox 251"/>
          <p:cNvSpPr txBox="1"/>
          <p:nvPr/>
        </p:nvSpPr>
        <p:spPr>
          <a:xfrm>
            <a:off x="4624174" y="9120363"/>
            <a:ext cx="2763643" cy="307777"/>
          </a:xfrm>
          <a:prstGeom prst="rect">
            <a:avLst/>
          </a:prstGeom>
          <a:noFill/>
        </p:spPr>
        <p:txBody>
          <a:bodyPr wrap="square" rtlCol="0">
            <a:spAutoFit/>
          </a:bodyPr>
          <a:lstStyle/>
          <a:p>
            <a:r>
              <a:rPr lang="en-PH" sz="1400" b="1" dirty="0">
                <a:solidFill>
                  <a:srgbClr val="4CB2BD"/>
                </a:solidFill>
                <a:latin typeface="Lato" panose="020F0502020204030203" pitchFamily="34" charset="0"/>
                <a:ea typeface="Roboto" pitchFamily="2" charset="0"/>
                <a:cs typeface="Lato" panose="020F0502020204030203" pitchFamily="34" charset="0"/>
              </a:rPr>
              <a:t># HOBBIES</a:t>
            </a:r>
            <a:endParaRPr lang="en-GB" sz="1400" b="1" dirty="0">
              <a:solidFill>
                <a:srgbClr val="4CB2BD"/>
              </a:solidFill>
              <a:latin typeface="Lato" panose="020F0502020204030203" pitchFamily="34" charset="0"/>
              <a:ea typeface="Roboto" pitchFamily="2" charset="0"/>
              <a:cs typeface="Lato" panose="020F0502020204030203" pitchFamily="34" charset="0"/>
            </a:endParaRPr>
          </a:p>
        </p:txBody>
      </p:sp>
      <p:sp>
        <p:nvSpPr>
          <p:cNvPr id="164" name="Rectangle 163"/>
          <p:cNvSpPr/>
          <p:nvPr/>
        </p:nvSpPr>
        <p:spPr>
          <a:xfrm>
            <a:off x="4621236" y="9541228"/>
            <a:ext cx="2554488" cy="769441"/>
          </a:xfrm>
          <a:prstGeom prst="rect">
            <a:avLst/>
          </a:prstGeom>
        </p:spPr>
        <p:txBody>
          <a:bodyPr wrap="square">
            <a:spAutoFit/>
          </a:bodyPr>
          <a:lstStyle/>
          <a:p>
            <a:r>
              <a:rPr lang="fr-FR" sz="1100" dirty="0">
                <a:solidFill>
                  <a:srgbClr val="7F7F7F"/>
                </a:solidFill>
                <a:latin typeface="Lato" charset="0"/>
                <a:ea typeface="Lato" charset="0"/>
                <a:cs typeface="Lato" charset="0"/>
              </a:rPr>
              <a:t>Décrivez vos centres d’intérêt ou d’autres informations qui vous semblent importants de faire apparaître sur votre CV. </a:t>
            </a:r>
            <a:endParaRPr lang="en-GB" sz="1100" dirty="0">
              <a:solidFill>
                <a:srgbClr val="7F7F7F"/>
              </a:solidFill>
              <a:latin typeface="Lato" charset="0"/>
              <a:ea typeface="Lato" charset="0"/>
              <a:cs typeface="Lato" charset="0"/>
            </a:endParaRPr>
          </a:p>
        </p:txBody>
      </p:sp>
      <p:sp>
        <p:nvSpPr>
          <p:cNvPr id="156" name="Ellipse 155"/>
          <p:cNvSpPr/>
          <p:nvPr/>
        </p:nvSpPr>
        <p:spPr>
          <a:xfrm>
            <a:off x="246695" y="5660456"/>
            <a:ext cx="726278" cy="726253"/>
          </a:xfrm>
          <a:prstGeom prst="ellipse">
            <a:avLst/>
          </a:prstGeom>
          <a:solidFill>
            <a:schemeClr val="bg1">
              <a:lumMod val="9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163" name="ZoneTexte 162"/>
          <p:cNvSpPr txBox="1"/>
          <p:nvPr/>
        </p:nvSpPr>
        <p:spPr>
          <a:xfrm>
            <a:off x="177393" y="5888714"/>
            <a:ext cx="1060248" cy="261610"/>
          </a:xfrm>
          <a:prstGeom prst="rect">
            <a:avLst/>
          </a:prstGeom>
          <a:noFill/>
        </p:spPr>
        <p:txBody>
          <a:bodyPr wrap="square" rtlCol="0">
            <a:spAutoFit/>
          </a:bodyPr>
          <a:lstStyle/>
          <a:p>
            <a:r>
              <a:rPr lang="fr-FR" sz="1100" dirty="0">
                <a:solidFill>
                  <a:schemeClr val="bg1">
                    <a:lumMod val="50000"/>
                  </a:schemeClr>
                </a:solidFill>
              </a:rPr>
              <a:t>Logo société</a:t>
            </a:r>
          </a:p>
        </p:txBody>
      </p:sp>
      <p:sp>
        <p:nvSpPr>
          <p:cNvPr id="165" name="Ellipse 164"/>
          <p:cNvSpPr/>
          <p:nvPr/>
        </p:nvSpPr>
        <p:spPr>
          <a:xfrm>
            <a:off x="226724" y="6907149"/>
            <a:ext cx="726278" cy="726253"/>
          </a:xfrm>
          <a:prstGeom prst="ellipse">
            <a:avLst/>
          </a:prstGeom>
          <a:solidFill>
            <a:schemeClr val="bg1">
              <a:lumMod val="9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166" name="ZoneTexte 165"/>
          <p:cNvSpPr txBox="1"/>
          <p:nvPr/>
        </p:nvSpPr>
        <p:spPr>
          <a:xfrm>
            <a:off x="157422" y="7135407"/>
            <a:ext cx="1060248" cy="261610"/>
          </a:xfrm>
          <a:prstGeom prst="rect">
            <a:avLst/>
          </a:prstGeom>
          <a:noFill/>
        </p:spPr>
        <p:txBody>
          <a:bodyPr wrap="square" rtlCol="0">
            <a:spAutoFit/>
          </a:bodyPr>
          <a:lstStyle/>
          <a:p>
            <a:r>
              <a:rPr lang="fr-FR" sz="1100" dirty="0">
                <a:solidFill>
                  <a:schemeClr val="bg1">
                    <a:lumMod val="50000"/>
                  </a:schemeClr>
                </a:solidFill>
              </a:rPr>
              <a:t>Logo société</a:t>
            </a:r>
          </a:p>
        </p:txBody>
      </p:sp>
      <p:sp>
        <p:nvSpPr>
          <p:cNvPr id="167" name="Ellipse 166"/>
          <p:cNvSpPr/>
          <p:nvPr/>
        </p:nvSpPr>
        <p:spPr>
          <a:xfrm>
            <a:off x="226724" y="8147215"/>
            <a:ext cx="726278" cy="726253"/>
          </a:xfrm>
          <a:prstGeom prst="ellipse">
            <a:avLst/>
          </a:prstGeom>
          <a:solidFill>
            <a:schemeClr val="bg1">
              <a:lumMod val="9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168" name="ZoneTexte 167"/>
          <p:cNvSpPr txBox="1"/>
          <p:nvPr/>
        </p:nvSpPr>
        <p:spPr>
          <a:xfrm>
            <a:off x="157422" y="8375473"/>
            <a:ext cx="1060248" cy="261610"/>
          </a:xfrm>
          <a:prstGeom prst="rect">
            <a:avLst/>
          </a:prstGeom>
          <a:noFill/>
        </p:spPr>
        <p:txBody>
          <a:bodyPr wrap="square" rtlCol="0">
            <a:spAutoFit/>
          </a:bodyPr>
          <a:lstStyle/>
          <a:p>
            <a:r>
              <a:rPr lang="fr-FR" sz="1100" dirty="0">
                <a:solidFill>
                  <a:schemeClr val="bg1">
                    <a:lumMod val="50000"/>
                  </a:schemeClr>
                </a:solidFill>
              </a:rPr>
              <a:t>Logo société</a:t>
            </a:r>
          </a:p>
        </p:txBody>
      </p:sp>
      <p:sp>
        <p:nvSpPr>
          <p:cNvPr id="169" name="Ellipse 168"/>
          <p:cNvSpPr/>
          <p:nvPr/>
        </p:nvSpPr>
        <p:spPr>
          <a:xfrm>
            <a:off x="221877" y="9428140"/>
            <a:ext cx="726278" cy="726253"/>
          </a:xfrm>
          <a:prstGeom prst="ellipse">
            <a:avLst/>
          </a:prstGeom>
          <a:solidFill>
            <a:schemeClr val="bg1">
              <a:lumMod val="9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170" name="ZoneTexte 169"/>
          <p:cNvSpPr txBox="1"/>
          <p:nvPr/>
        </p:nvSpPr>
        <p:spPr>
          <a:xfrm>
            <a:off x="152575" y="9656398"/>
            <a:ext cx="1060248" cy="261610"/>
          </a:xfrm>
          <a:prstGeom prst="rect">
            <a:avLst/>
          </a:prstGeom>
          <a:noFill/>
        </p:spPr>
        <p:txBody>
          <a:bodyPr wrap="square" rtlCol="0">
            <a:spAutoFit/>
          </a:bodyPr>
          <a:lstStyle/>
          <a:p>
            <a:r>
              <a:rPr lang="fr-FR" sz="1100" dirty="0">
                <a:solidFill>
                  <a:schemeClr val="bg1">
                    <a:lumMod val="50000"/>
                  </a:schemeClr>
                </a:solidFill>
              </a:rPr>
              <a:t>Logo société</a:t>
            </a:r>
          </a:p>
        </p:txBody>
      </p:sp>
    </p:spTree>
    <p:extLst>
      <p:ext uri="{BB962C8B-B14F-4D97-AF65-F5344CB8AC3E}">
        <p14:creationId xmlns:p14="http://schemas.microsoft.com/office/powerpoint/2010/main" val="11563327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1743409A-4799-FA42-9F31-505AABB8CCA0}"/>
              </a:ext>
            </a:extLst>
          </p:cNvPr>
          <p:cNvSpPr>
            <a:spLocks noGrp="1"/>
          </p:cNvSpPr>
          <p:nvPr>
            <p:ph idx="1"/>
          </p:nvPr>
        </p:nvSpPr>
        <p:spPr>
          <a:xfrm>
            <a:off x="448927" y="645966"/>
            <a:ext cx="6661822" cy="9360267"/>
          </a:xfrm>
        </p:spPr>
        <p:txBody>
          <a:bodyPr>
            <a:normAutofit fontScale="47500" lnSpcReduction="20000"/>
          </a:bodyPr>
          <a:lstStyle/>
          <a:p>
            <a:pPr marL="0" indent="0">
              <a:buNone/>
            </a:pPr>
            <a:r>
              <a:rPr lang="fr-FR" b="1" dirty="0"/>
              <a:t>Cher(e) Candidat(e)</a:t>
            </a:r>
          </a:p>
          <a:p>
            <a:pPr marL="0" indent="0">
              <a:buNone/>
            </a:pPr>
            <a:endParaRPr lang="fr-FR" b="1" dirty="0"/>
          </a:p>
          <a:p>
            <a:pPr marL="0" indent="0">
              <a:buNone/>
            </a:pPr>
            <a:r>
              <a:rPr lang="fr-FR" b="1" dirty="0"/>
              <a:t>Merci d'avoir téléchargé ce modèle sur notre site. Nous espérons qu'il vous aidera à mettre en valeur votre CV.</a:t>
            </a:r>
          </a:p>
          <a:p>
            <a:pPr marL="0" indent="0">
              <a:buNone/>
            </a:pPr>
            <a:endParaRPr lang="fr-FR" b="1" dirty="0"/>
          </a:p>
          <a:p>
            <a:pPr marL="0" indent="0">
              <a:buNone/>
            </a:pPr>
            <a:r>
              <a:rPr lang="fr-FR" dirty="0"/>
              <a:t>---------------------------------------------------------------------------------------</a:t>
            </a:r>
          </a:p>
          <a:p>
            <a:pPr marL="0" indent="0">
              <a:buNone/>
            </a:pPr>
            <a:endParaRPr lang="fr-FR" dirty="0"/>
          </a:p>
          <a:p>
            <a:pPr marL="0" indent="0">
              <a:buNone/>
            </a:pPr>
            <a:r>
              <a:rPr lang="fr-FR" dirty="0"/>
              <a:t>Besoin de conseils pour rédiger votre CV ou vous préparer pour l’entretien d’embauche ? Consultez nos articles :</a:t>
            </a:r>
          </a:p>
          <a:p>
            <a:pPr marL="0" indent="0">
              <a:buNone/>
            </a:pPr>
            <a:endParaRPr lang="fr-FR" dirty="0"/>
          </a:p>
          <a:p>
            <a:pPr marL="0" indent="0">
              <a:buNone/>
            </a:pPr>
            <a:r>
              <a:rPr lang="fr-FR" dirty="0"/>
              <a:t>- </a:t>
            </a:r>
            <a:r>
              <a:rPr lang="fr-FR" dirty="0">
                <a:hlinkClick r:id="rId2"/>
              </a:rPr>
              <a:t>Le titre du CV : guide pratique + 30 exemples</a:t>
            </a:r>
            <a:endParaRPr lang="fr-FR" dirty="0"/>
          </a:p>
          <a:p>
            <a:pPr marL="0" indent="0">
              <a:buNone/>
            </a:pPr>
            <a:r>
              <a:rPr lang="fr-FR" dirty="0"/>
              <a:t>- </a:t>
            </a:r>
            <a:r>
              <a:rPr lang="fr-FR" dirty="0">
                <a:hlinkClick r:id="rId3"/>
              </a:rPr>
              <a:t>Comment mettre en valeur son expérience professionnelle ?</a:t>
            </a:r>
            <a:endParaRPr lang="fr-FR" dirty="0"/>
          </a:p>
          <a:p>
            <a:pPr marL="0" indent="0">
              <a:buNone/>
            </a:pPr>
            <a:r>
              <a:rPr lang="fr-FR" dirty="0"/>
              <a:t>- </a:t>
            </a:r>
            <a:r>
              <a:rPr lang="fr-FR" dirty="0">
                <a:hlinkClick r:id="rId4"/>
              </a:rPr>
              <a:t>Rédiger une accroche de CV percutante + 9 exemples</a:t>
            </a:r>
            <a:endParaRPr lang="fr-FR" dirty="0"/>
          </a:p>
          <a:p>
            <a:pPr marL="0" indent="0">
              <a:buNone/>
            </a:pPr>
            <a:r>
              <a:rPr lang="fr-FR" dirty="0"/>
              <a:t>- </a:t>
            </a:r>
            <a:r>
              <a:rPr lang="fr-FR" dirty="0">
                <a:hlinkClick r:id="rId5"/>
              </a:rPr>
              <a:t>Les 7 points clés d'un CV réussi</a:t>
            </a:r>
            <a:endParaRPr lang="fr-FR" dirty="0"/>
          </a:p>
          <a:p>
            <a:pPr marL="0" indent="0">
              <a:buNone/>
            </a:pPr>
            <a:r>
              <a:rPr lang="fr-FR" dirty="0"/>
              <a:t>- Personnalisez votre CV avec </a:t>
            </a:r>
            <a:r>
              <a:rPr lang="fr-FR" dirty="0">
                <a:hlinkClick r:id="rId6"/>
              </a:rPr>
              <a:t>des icônes gratuites</a:t>
            </a:r>
            <a:endParaRPr lang="fr-FR" dirty="0"/>
          </a:p>
          <a:p>
            <a:pPr marL="0" indent="0">
              <a:buNone/>
            </a:pPr>
            <a:r>
              <a:rPr lang="fr-FR" dirty="0"/>
              <a:t>- Bien </a:t>
            </a:r>
            <a:r>
              <a:rPr lang="fr-FR" dirty="0">
                <a:hlinkClick r:id="rId7"/>
              </a:rPr>
              <a:t>préparer son entretien </a:t>
            </a:r>
            <a:endParaRPr lang="fr-FR" dirty="0"/>
          </a:p>
          <a:p>
            <a:pPr marL="0" indent="0">
              <a:buNone/>
            </a:pPr>
            <a:endParaRPr lang="fr-FR" dirty="0"/>
          </a:p>
          <a:p>
            <a:pPr marL="0" indent="0">
              <a:buNone/>
            </a:pPr>
            <a:r>
              <a:rPr lang="fr-FR" dirty="0"/>
              <a:t>Nous proposons également plusieurs centaines d'exemples de lettres de motivation classées par métier et des modèles pour les mettre en forme.</a:t>
            </a:r>
          </a:p>
          <a:p>
            <a:pPr marL="0" indent="0">
              <a:buNone/>
            </a:pPr>
            <a:endParaRPr lang="fr-FR" dirty="0"/>
          </a:p>
          <a:p>
            <a:pPr marL="0" indent="0">
              <a:buNone/>
            </a:pPr>
            <a:r>
              <a:rPr lang="fr-FR" dirty="0"/>
              <a:t>- </a:t>
            </a:r>
            <a:r>
              <a:rPr lang="fr-FR" dirty="0">
                <a:hlinkClick r:id="rId8"/>
              </a:rPr>
              <a:t>1200 exemples de lettres de motivation </a:t>
            </a:r>
            <a:endParaRPr lang="fr-FR" dirty="0"/>
          </a:p>
          <a:p>
            <a:pPr marL="0" indent="0">
              <a:buNone/>
            </a:pPr>
            <a:r>
              <a:rPr lang="fr-FR" dirty="0"/>
              <a:t>- </a:t>
            </a:r>
            <a:r>
              <a:rPr lang="fr-FR" dirty="0">
                <a:hlinkClick r:id="rId9"/>
              </a:rPr>
              <a:t>Les modèles de </a:t>
            </a:r>
            <a:r>
              <a:rPr lang="fr-FR" dirty="0">
                <a:hlinkClick r:id="rId10"/>
              </a:rPr>
              <a:t>courrier</a:t>
            </a:r>
            <a:endParaRPr lang="fr-FR" dirty="0"/>
          </a:p>
          <a:p>
            <a:pPr marL="0" indent="0">
              <a:buNone/>
            </a:pPr>
            <a:r>
              <a:rPr lang="fr-FR" dirty="0"/>
              <a:t>- Tous nos conseils </a:t>
            </a:r>
            <a:r>
              <a:rPr lang="fr-FR" dirty="0">
                <a:hlinkClick r:id="rId11"/>
              </a:rPr>
              <a:t>pour rédiger une lettre efficace </a:t>
            </a:r>
            <a:endParaRPr lang="fr-FR" dirty="0"/>
          </a:p>
          <a:p>
            <a:pPr marL="0" indent="0">
              <a:buNone/>
            </a:pPr>
            <a:endParaRPr lang="fr-FR" dirty="0"/>
          </a:p>
          <a:p>
            <a:pPr marL="0" indent="0">
              <a:buNone/>
            </a:pPr>
            <a:endParaRPr lang="fr-FR" dirty="0"/>
          </a:p>
          <a:p>
            <a:pPr marL="0" indent="0">
              <a:buNone/>
            </a:pPr>
            <a:r>
              <a:rPr lang="fr-FR" dirty="0"/>
              <a:t>Nous vous souhaitons bonne chance dans vos recherches et vos entretiens </a:t>
            </a:r>
            <a:r>
              <a:rPr lang="fr-FR" dirty="0">
                <a:sym typeface="Wingdings" pitchFamily="2" charset="2"/>
              </a:rPr>
              <a:t> </a:t>
            </a:r>
            <a:endParaRPr lang="fr-FR" dirty="0"/>
          </a:p>
          <a:p>
            <a:pPr marL="0" indent="0">
              <a:buNone/>
            </a:pPr>
            <a:endParaRPr lang="fr-FR" dirty="0"/>
          </a:p>
          <a:p>
            <a:pPr marL="0" indent="0">
              <a:buNone/>
            </a:pPr>
            <a:endParaRPr lang="fr-FR" dirty="0"/>
          </a:p>
          <a:p>
            <a:pPr marL="0" indent="0">
              <a:buNone/>
            </a:pPr>
            <a:r>
              <a:rPr lang="fr-FR" dirty="0"/>
              <a:t>Enfin, rappelez-vous qu'une bonne candidature est une candidature personnalisée ! Prenez donc le temps de la rédiger avec soin car elle décrit votre parcours professionnel et votre personnalité. </a:t>
            </a:r>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lgn="ctr">
              <a:buNone/>
            </a:pPr>
            <a:r>
              <a:rPr lang="fr-FR" dirty="0">
                <a:solidFill>
                  <a:schemeClr val="tx1">
                    <a:lumMod val="50000"/>
                    <a:lumOff val="50000"/>
                  </a:schemeClr>
                </a:solidFill>
              </a:rPr>
              <a:t>----------------</a:t>
            </a:r>
          </a:p>
          <a:p>
            <a:pPr marL="0" indent="0">
              <a:buNone/>
            </a:pPr>
            <a:r>
              <a:rPr lang="fr-FR" sz="2100" dirty="0">
                <a:solidFill>
                  <a:schemeClr val="tx1">
                    <a:lumMod val="50000"/>
                    <a:lumOff val="50000"/>
                  </a:schemeClr>
                </a:solidFill>
              </a:rPr>
              <a:t>Copyright : Les contenus diffusés sur notre site (modèles de CV, modèles de lettre, articles ...) sont la propriété de creeruncv.com. Leur utilisation est limitée à un usage strictement personnel. Il est interdit de les diffuser ou redistribuer sans notre accord. Contenus déposés dans 180 pays devant huissier. Reproduction strictement interdite, même partielle. Limité à un usage strictement personnel. </a:t>
            </a:r>
            <a:br>
              <a:rPr lang="fr-FR" sz="2100" dirty="0">
                <a:solidFill>
                  <a:schemeClr val="tx1">
                    <a:lumMod val="50000"/>
                    <a:lumOff val="50000"/>
                  </a:schemeClr>
                </a:solidFill>
              </a:rPr>
            </a:br>
            <a:r>
              <a:rPr lang="fr-FR" sz="2100" dirty="0" err="1">
                <a:solidFill>
                  <a:schemeClr val="tx1">
                    <a:lumMod val="50000"/>
                    <a:lumOff val="50000"/>
                  </a:schemeClr>
                </a:solidFill>
              </a:rPr>
              <a:t>Disclaimer</a:t>
            </a:r>
            <a:r>
              <a:rPr lang="fr-FR" sz="2100" dirty="0">
                <a:solidFill>
                  <a:schemeClr val="tx1">
                    <a:lumMod val="50000"/>
                    <a:lumOff val="50000"/>
                  </a:schemeClr>
                </a:solidFill>
              </a:rPr>
              <a:t> : Les modèles disponibles sur notre site fournis "en l'état" et sans garantie.</a:t>
            </a:r>
          </a:p>
          <a:p>
            <a:pPr marL="0" indent="0">
              <a:buNone/>
            </a:pPr>
            <a:endParaRPr lang="fr-FR" sz="2447" dirty="0">
              <a:solidFill>
                <a:schemeClr val="tx1">
                  <a:lumMod val="50000"/>
                  <a:lumOff val="50000"/>
                </a:schemeClr>
              </a:solidFill>
            </a:endParaRPr>
          </a:p>
          <a:p>
            <a:pPr marL="0" indent="0" algn="ctr">
              <a:buNone/>
            </a:pPr>
            <a:r>
              <a:rPr lang="fr-FR" sz="2447" dirty="0" err="1"/>
              <a:t>Créeruncv.com</a:t>
            </a:r>
            <a:r>
              <a:rPr lang="fr-FR" sz="2447" dirty="0"/>
              <a:t> est un site gratuit. </a:t>
            </a:r>
          </a:p>
        </p:txBody>
      </p:sp>
    </p:spTree>
    <p:extLst>
      <p:ext uri="{BB962C8B-B14F-4D97-AF65-F5344CB8AC3E}">
        <p14:creationId xmlns:p14="http://schemas.microsoft.com/office/powerpoint/2010/main" val="1240873502"/>
      </p:ext>
    </p:extLst>
  </p:cSld>
  <p:clrMapOvr>
    <a:masterClrMapping/>
  </p:clrMapOvr>
</p:sld>
</file>

<file path=ppt/theme/theme1.xml><?xml version="1.0" encoding="utf-8"?>
<a:theme xmlns:a="http://schemas.openxmlformats.org/drawingml/2006/main" name="Thème Office">
  <a:themeElements>
    <a:clrScheme name="Thèm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hèm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30</TotalTime>
  <Words>639</Words>
  <Application>Microsoft Macintosh PowerPoint</Application>
  <PresentationFormat>Personnalisé</PresentationFormat>
  <Paragraphs>85</Paragraphs>
  <Slides>2</Slides>
  <Notes>0</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2</vt:i4>
      </vt:variant>
    </vt:vector>
  </HeadingPairs>
  <TitlesOfParts>
    <vt:vector size="8" baseType="lpstr">
      <vt:lpstr>Antonio</vt:lpstr>
      <vt:lpstr>Arial</vt:lpstr>
      <vt:lpstr>Calibri</vt:lpstr>
      <vt:lpstr>Calibri Light</vt:lpstr>
      <vt:lpstr>Lato</vt:lpstr>
      <vt:lpstr>Thème Office</vt:lpstr>
      <vt:lpstr>Présentation PowerPoint</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Axel Maille</dc:creator>
  <cp:lastModifiedBy>Axel Maille</cp:lastModifiedBy>
  <cp:revision>21</cp:revision>
  <dcterms:created xsi:type="dcterms:W3CDTF">2017-11-17T14:14:05Z</dcterms:created>
  <dcterms:modified xsi:type="dcterms:W3CDTF">2022-08-02T22:39:52Z</dcterms:modified>
</cp:coreProperties>
</file>