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handoutMasterIdLst>
    <p:handoutMasterId r:id="rId5"/>
  </p:handoutMasterIdLst>
  <p:sldIdLst>
    <p:sldId id="259" r:id="rId2"/>
    <p:sldId id="260" r:id="rId3"/>
  </p:sldIdLst>
  <p:sldSz cx="7562850" cy="10688638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15773"/>
    <a:srgbClr val="FBA341"/>
    <a:srgbClr val="9CABC0"/>
    <a:srgbClr val="333F50"/>
    <a:srgbClr val="40B8A8"/>
    <a:srgbClr val="E83755"/>
    <a:srgbClr val="FDFDFD"/>
    <a:srgbClr val="33CCCC"/>
    <a:srgbClr val="B1DAE0"/>
    <a:srgbClr val="22336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230B7957-CC15-0843-AB43-63BE14D6C279}" v="13" dt="2018-10-12T13:54:29.20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527" autoAdjust="0"/>
    <p:restoredTop sz="95324" autoAdjust="0"/>
  </p:normalViewPr>
  <p:slideViewPr>
    <p:cSldViewPr snapToGrid="0">
      <p:cViewPr varScale="1">
        <p:scale>
          <a:sx n="79" d="100"/>
          <a:sy n="79" d="100"/>
        </p:scale>
        <p:origin x="3888" y="2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2796" y="6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handoutMaster" Target="handoutMasters/handoutMaster1.xml"/><Relationship Id="rId10" Type="http://schemas.microsoft.com/office/2016/11/relationships/changesInfo" Target="changesInfos/changesInfo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xel Maille" userId="065ad68c099279a8" providerId="LiveId" clId="{230B7957-CC15-0843-AB43-63BE14D6C279}"/>
    <pc:docChg chg="custSel modSld">
      <pc:chgData name="Axel Maille" userId="065ad68c099279a8" providerId="LiveId" clId="{230B7957-CC15-0843-AB43-63BE14D6C279}" dt="2018-10-12T13:54:47.363" v="380" actId="208"/>
      <pc:docMkLst>
        <pc:docMk/>
      </pc:docMkLst>
      <pc:sldChg chg="addSp delSp modSp">
        <pc:chgData name="Axel Maille" userId="065ad68c099279a8" providerId="LiveId" clId="{230B7957-CC15-0843-AB43-63BE14D6C279}" dt="2018-10-12T13:54:47.363" v="380" actId="208"/>
        <pc:sldMkLst>
          <pc:docMk/>
          <pc:sldMk cId="3889010418" sldId="259"/>
        </pc:sldMkLst>
        <pc:spChg chg="mod">
          <ac:chgData name="Axel Maille" userId="065ad68c099279a8" providerId="LiveId" clId="{230B7957-CC15-0843-AB43-63BE14D6C279}" dt="2018-10-12T13:48:29.775" v="15" actId="2711"/>
          <ac:spMkLst>
            <pc:docMk/>
            <pc:sldMk cId="3889010418" sldId="259"/>
            <ac:spMk id="12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8:29.775" v="15" actId="2711"/>
          <ac:spMkLst>
            <pc:docMk/>
            <pc:sldMk cId="3889010418" sldId="259"/>
            <ac:spMk id="15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8:29.775" v="15" actId="2711"/>
          <ac:spMkLst>
            <pc:docMk/>
            <pc:sldMk cId="3889010418" sldId="259"/>
            <ac:spMk id="18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8:29.775" v="15" actId="2711"/>
          <ac:spMkLst>
            <pc:docMk/>
            <pc:sldMk cId="3889010418" sldId="259"/>
            <ac:spMk id="45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9:40.139" v="48" actId="20577"/>
          <ac:spMkLst>
            <pc:docMk/>
            <pc:sldMk cId="3889010418" sldId="259"/>
            <ac:spMk id="85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53:46.091" v="368" actId="1076"/>
          <ac:spMkLst>
            <pc:docMk/>
            <pc:sldMk cId="3889010418" sldId="259"/>
            <ac:spMk id="90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53:46.091" v="368" actId="1076"/>
          <ac:spMkLst>
            <pc:docMk/>
            <pc:sldMk cId="3889010418" sldId="259"/>
            <ac:spMk id="91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53:46.091" v="368" actId="1076"/>
          <ac:spMkLst>
            <pc:docMk/>
            <pc:sldMk cId="3889010418" sldId="259"/>
            <ac:spMk id="92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53:46.091" v="368" actId="1076"/>
          <ac:spMkLst>
            <pc:docMk/>
            <pc:sldMk cId="3889010418" sldId="259"/>
            <ac:spMk id="93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53:46.091" v="368" actId="1076"/>
          <ac:spMkLst>
            <pc:docMk/>
            <pc:sldMk cId="3889010418" sldId="259"/>
            <ac:spMk id="94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53:46.091" v="368" actId="1076"/>
          <ac:spMkLst>
            <pc:docMk/>
            <pc:sldMk cId="3889010418" sldId="259"/>
            <ac:spMk id="95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53:46.091" v="368" actId="1076"/>
          <ac:spMkLst>
            <pc:docMk/>
            <pc:sldMk cId="3889010418" sldId="259"/>
            <ac:spMk id="96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53:46.091" v="368" actId="1076"/>
          <ac:spMkLst>
            <pc:docMk/>
            <pc:sldMk cId="3889010418" sldId="259"/>
            <ac:spMk id="97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53:46.091" v="368" actId="1076"/>
          <ac:spMkLst>
            <pc:docMk/>
            <pc:sldMk cId="3889010418" sldId="259"/>
            <ac:spMk id="98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53:46.091" v="368" actId="1076"/>
          <ac:spMkLst>
            <pc:docMk/>
            <pc:sldMk cId="3889010418" sldId="259"/>
            <ac:spMk id="99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53:46.091" v="368" actId="1076"/>
          <ac:spMkLst>
            <pc:docMk/>
            <pc:sldMk cId="3889010418" sldId="259"/>
            <ac:spMk id="100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53:46.091" v="368" actId="1076"/>
          <ac:spMkLst>
            <pc:docMk/>
            <pc:sldMk cId="3889010418" sldId="259"/>
            <ac:spMk id="101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8:29.775" v="15" actId="2711"/>
          <ac:spMkLst>
            <pc:docMk/>
            <pc:sldMk cId="3889010418" sldId="259"/>
            <ac:spMk id="103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8:29.775" v="15" actId="2711"/>
          <ac:spMkLst>
            <pc:docMk/>
            <pc:sldMk cId="3889010418" sldId="259"/>
            <ac:spMk id="104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51:46.039" v="195" actId="20577"/>
          <ac:spMkLst>
            <pc:docMk/>
            <pc:sldMk cId="3889010418" sldId="259"/>
            <ac:spMk id="105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52:01.340" v="283" actId="20577"/>
          <ac:spMkLst>
            <pc:docMk/>
            <pc:sldMk cId="3889010418" sldId="259"/>
            <ac:spMk id="106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9:43.722" v="57" actId="20577"/>
          <ac:spMkLst>
            <pc:docMk/>
            <pc:sldMk cId="3889010418" sldId="259"/>
            <ac:spMk id="107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53:32.423" v="366" actId="207"/>
          <ac:spMkLst>
            <pc:docMk/>
            <pc:sldMk cId="3889010418" sldId="259"/>
            <ac:spMk id="108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8:29.775" v="15" actId="2711"/>
          <ac:spMkLst>
            <pc:docMk/>
            <pc:sldMk cId="3889010418" sldId="259"/>
            <ac:spMk id="109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53:35.164" v="367"/>
          <ac:spMkLst>
            <pc:docMk/>
            <pc:sldMk cId="3889010418" sldId="259"/>
            <ac:spMk id="110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8:29.775" v="15" actId="2711"/>
          <ac:spMkLst>
            <pc:docMk/>
            <pc:sldMk cId="3889010418" sldId="259"/>
            <ac:spMk id="111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9:31.758" v="33" actId="20577"/>
          <ac:spMkLst>
            <pc:docMk/>
            <pc:sldMk cId="3889010418" sldId="259"/>
            <ac:spMk id="113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51:17.363" v="133" actId="20577"/>
          <ac:spMkLst>
            <pc:docMk/>
            <pc:sldMk cId="3889010418" sldId="259"/>
            <ac:spMk id="114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9:28.484" v="26" actId="20577"/>
          <ac:spMkLst>
            <pc:docMk/>
            <pc:sldMk cId="3889010418" sldId="259"/>
            <ac:spMk id="116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51:24.630" v="149" actId="20577"/>
          <ac:spMkLst>
            <pc:docMk/>
            <pc:sldMk cId="3889010418" sldId="259"/>
            <ac:spMk id="117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8:29.775" v="15" actId="2711"/>
          <ac:spMkLst>
            <pc:docMk/>
            <pc:sldMk cId="3889010418" sldId="259"/>
            <ac:spMk id="118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52:08.810" v="284" actId="6549"/>
          <ac:spMkLst>
            <pc:docMk/>
            <pc:sldMk cId="3889010418" sldId="259"/>
            <ac:spMk id="119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52:14.827" v="293" actId="20577"/>
          <ac:spMkLst>
            <pc:docMk/>
            <pc:sldMk cId="3889010418" sldId="259"/>
            <ac:spMk id="120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52:19.440" v="302" actId="20577"/>
          <ac:spMkLst>
            <pc:docMk/>
            <pc:sldMk cId="3889010418" sldId="259"/>
            <ac:spMk id="121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51:27.543" v="156" actId="20577"/>
          <ac:spMkLst>
            <pc:docMk/>
            <pc:sldMk cId="3889010418" sldId="259"/>
            <ac:spMk id="122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52:23.220" v="309" actId="20577"/>
          <ac:spMkLst>
            <pc:docMk/>
            <pc:sldMk cId="3889010418" sldId="259"/>
            <ac:spMk id="123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52:26.268" v="317" actId="20577"/>
          <ac:spMkLst>
            <pc:docMk/>
            <pc:sldMk cId="3889010418" sldId="259"/>
            <ac:spMk id="124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52:29.712" v="324" actId="20577"/>
          <ac:spMkLst>
            <pc:docMk/>
            <pc:sldMk cId="3889010418" sldId="259"/>
            <ac:spMk id="125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51:30.942" v="168" actId="20577"/>
          <ac:spMkLst>
            <pc:docMk/>
            <pc:sldMk cId="3889010418" sldId="259"/>
            <ac:spMk id="126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52:33.503" v="331" actId="20577"/>
          <ac:spMkLst>
            <pc:docMk/>
            <pc:sldMk cId="3889010418" sldId="259"/>
            <ac:spMk id="127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52:38.396" v="338" actId="20577"/>
          <ac:spMkLst>
            <pc:docMk/>
            <pc:sldMk cId="3889010418" sldId="259"/>
            <ac:spMk id="128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52:41.918" v="346" actId="20577"/>
          <ac:spMkLst>
            <pc:docMk/>
            <pc:sldMk cId="3889010418" sldId="259"/>
            <ac:spMk id="129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52:45.828" v="354" actId="20577"/>
          <ac:spMkLst>
            <pc:docMk/>
            <pc:sldMk cId="3889010418" sldId="259"/>
            <ac:spMk id="130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8:29.775" v="15" actId="2711"/>
          <ac:spMkLst>
            <pc:docMk/>
            <pc:sldMk cId="3889010418" sldId="259"/>
            <ac:spMk id="183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8:29.775" v="15" actId="2711"/>
          <ac:spMkLst>
            <pc:docMk/>
            <pc:sldMk cId="3889010418" sldId="259"/>
            <ac:spMk id="184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8:29.775" v="15" actId="2711"/>
          <ac:spMkLst>
            <pc:docMk/>
            <pc:sldMk cId="3889010418" sldId="259"/>
            <ac:spMk id="185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8:29.775" v="15" actId="2711"/>
          <ac:spMkLst>
            <pc:docMk/>
            <pc:sldMk cId="3889010418" sldId="259"/>
            <ac:spMk id="186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8:29.775" v="15" actId="2711"/>
          <ac:spMkLst>
            <pc:docMk/>
            <pc:sldMk cId="3889010418" sldId="259"/>
            <ac:spMk id="187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8:29.775" v="15" actId="2711"/>
          <ac:spMkLst>
            <pc:docMk/>
            <pc:sldMk cId="3889010418" sldId="259"/>
            <ac:spMk id="188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8:29.775" v="15" actId="2711"/>
          <ac:spMkLst>
            <pc:docMk/>
            <pc:sldMk cId="3889010418" sldId="259"/>
            <ac:spMk id="189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8:29.775" v="15" actId="2711"/>
          <ac:spMkLst>
            <pc:docMk/>
            <pc:sldMk cId="3889010418" sldId="259"/>
            <ac:spMk id="190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8:29.775" v="15" actId="2711"/>
          <ac:spMkLst>
            <pc:docMk/>
            <pc:sldMk cId="3889010418" sldId="259"/>
            <ac:spMk id="191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8:29.775" v="15" actId="2711"/>
          <ac:spMkLst>
            <pc:docMk/>
            <pc:sldMk cId="3889010418" sldId="259"/>
            <ac:spMk id="192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8:29.775" v="15" actId="2711"/>
          <ac:spMkLst>
            <pc:docMk/>
            <pc:sldMk cId="3889010418" sldId="259"/>
            <ac:spMk id="194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8:29.775" v="15" actId="2711"/>
          <ac:spMkLst>
            <pc:docMk/>
            <pc:sldMk cId="3889010418" sldId="259"/>
            <ac:spMk id="195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8:29.775" v="15" actId="2711"/>
          <ac:spMkLst>
            <pc:docMk/>
            <pc:sldMk cId="3889010418" sldId="259"/>
            <ac:spMk id="196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8:29.775" v="15" actId="2711"/>
          <ac:spMkLst>
            <pc:docMk/>
            <pc:sldMk cId="3889010418" sldId="259"/>
            <ac:spMk id="197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8:29.775" v="15" actId="2711"/>
          <ac:spMkLst>
            <pc:docMk/>
            <pc:sldMk cId="3889010418" sldId="259"/>
            <ac:spMk id="198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8:29.775" v="15" actId="2711"/>
          <ac:spMkLst>
            <pc:docMk/>
            <pc:sldMk cId="3889010418" sldId="259"/>
            <ac:spMk id="199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8:29.775" v="15" actId="2711"/>
          <ac:spMkLst>
            <pc:docMk/>
            <pc:sldMk cId="3889010418" sldId="259"/>
            <ac:spMk id="200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8:29.775" v="15" actId="2711"/>
          <ac:spMkLst>
            <pc:docMk/>
            <pc:sldMk cId="3889010418" sldId="259"/>
            <ac:spMk id="201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8:29.775" v="15" actId="2711"/>
          <ac:spMkLst>
            <pc:docMk/>
            <pc:sldMk cId="3889010418" sldId="259"/>
            <ac:spMk id="202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8:29.775" v="15" actId="2711"/>
          <ac:spMkLst>
            <pc:docMk/>
            <pc:sldMk cId="3889010418" sldId="259"/>
            <ac:spMk id="203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8:29.775" v="15" actId="2711"/>
          <ac:spMkLst>
            <pc:docMk/>
            <pc:sldMk cId="3889010418" sldId="259"/>
            <ac:spMk id="205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8:29.775" v="15" actId="2711"/>
          <ac:spMkLst>
            <pc:docMk/>
            <pc:sldMk cId="3889010418" sldId="259"/>
            <ac:spMk id="206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8:29.775" v="15" actId="2711"/>
          <ac:spMkLst>
            <pc:docMk/>
            <pc:sldMk cId="3889010418" sldId="259"/>
            <ac:spMk id="207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8:29.775" v="15" actId="2711"/>
          <ac:spMkLst>
            <pc:docMk/>
            <pc:sldMk cId="3889010418" sldId="259"/>
            <ac:spMk id="208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8:29.775" v="15" actId="2711"/>
          <ac:spMkLst>
            <pc:docMk/>
            <pc:sldMk cId="3889010418" sldId="259"/>
            <ac:spMk id="209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8:29.775" v="15" actId="2711"/>
          <ac:spMkLst>
            <pc:docMk/>
            <pc:sldMk cId="3889010418" sldId="259"/>
            <ac:spMk id="210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8:29.775" v="15" actId="2711"/>
          <ac:spMkLst>
            <pc:docMk/>
            <pc:sldMk cId="3889010418" sldId="259"/>
            <ac:spMk id="211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8:29.775" v="15" actId="2711"/>
          <ac:spMkLst>
            <pc:docMk/>
            <pc:sldMk cId="3889010418" sldId="259"/>
            <ac:spMk id="212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8:29.775" v="15" actId="2711"/>
          <ac:spMkLst>
            <pc:docMk/>
            <pc:sldMk cId="3889010418" sldId="259"/>
            <ac:spMk id="213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8:29.775" v="15" actId="2711"/>
          <ac:spMkLst>
            <pc:docMk/>
            <pc:sldMk cId="3889010418" sldId="259"/>
            <ac:spMk id="214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8:29.775" v="15" actId="2711"/>
          <ac:spMkLst>
            <pc:docMk/>
            <pc:sldMk cId="3889010418" sldId="259"/>
            <ac:spMk id="216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8:29.775" v="15" actId="2711"/>
          <ac:spMkLst>
            <pc:docMk/>
            <pc:sldMk cId="3889010418" sldId="259"/>
            <ac:spMk id="217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8:29.775" v="15" actId="2711"/>
          <ac:spMkLst>
            <pc:docMk/>
            <pc:sldMk cId="3889010418" sldId="259"/>
            <ac:spMk id="218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8:29.775" v="15" actId="2711"/>
          <ac:spMkLst>
            <pc:docMk/>
            <pc:sldMk cId="3889010418" sldId="259"/>
            <ac:spMk id="219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8:29.775" v="15" actId="2711"/>
          <ac:spMkLst>
            <pc:docMk/>
            <pc:sldMk cId="3889010418" sldId="259"/>
            <ac:spMk id="220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8:29.775" v="15" actId="2711"/>
          <ac:spMkLst>
            <pc:docMk/>
            <pc:sldMk cId="3889010418" sldId="259"/>
            <ac:spMk id="221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8:29.775" v="15" actId="2711"/>
          <ac:spMkLst>
            <pc:docMk/>
            <pc:sldMk cId="3889010418" sldId="259"/>
            <ac:spMk id="222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8:29.775" v="15" actId="2711"/>
          <ac:spMkLst>
            <pc:docMk/>
            <pc:sldMk cId="3889010418" sldId="259"/>
            <ac:spMk id="223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8:29.775" v="15" actId="2711"/>
          <ac:spMkLst>
            <pc:docMk/>
            <pc:sldMk cId="3889010418" sldId="259"/>
            <ac:spMk id="224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8:29.775" v="15" actId="2711"/>
          <ac:spMkLst>
            <pc:docMk/>
            <pc:sldMk cId="3889010418" sldId="259"/>
            <ac:spMk id="225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8:29.775" v="15" actId="2711"/>
          <ac:spMkLst>
            <pc:docMk/>
            <pc:sldMk cId="3889010418" sldId="259"/>
            <ac:spMk id="227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8:29.775" v="15" actId="2711"/>
          <ac:spMkLst>
            <pc:docMk/>
            <pc:sldMk cId="3889010418" sldId="259"/>
            <ac:spMk id="228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8:29.775" v="15" actId="2711"/>
          <ac:spMkLst>
            <pc:docMk/>
            <pc:sldMk cId="3889010418" sldId="259"/>
            <ac:spMk id="229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8:29.775" v="15" actId="2711"/>
          <ac:spMkLst>
            <pc:docMk/>
            <pc:sldMk cId="3889010418" sldId="259"/>
            <ac:spMk id="230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8:29.775" v="15" actId="2711"/>
          <ac:spMkLst>
            <pc:docMk/>
            <pc:sldMk cId="3889010418" sldId="259"/>
            <ac:spMk id="231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8:29.775" v="15" actId="2711"/>
          <ac:spMkLst>
            <pc:docMk/>
            <pc:sldMk cId="3889010418" sldId="259"/>
            <ac:spMk id="232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8:29.775" v="15" actId="2711"/>
          <ac:spMkLst>
            <pc:docMk/>
            <pc:sldMk cId="3889010418" sldId="259"/>
            <ac:spMk id="233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8:29.775" v="15" actId="2711"/>
          <ac:spMkLst>
            <pc:docMk/>
            <pc:sldMk cId="3889010418" sldId="259"/>
            <ac:spMk id="234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8:29.775" v="15" actId="2711"/>
          <ac:spMkLst>
            <pc:docMk/>
            <pc:sldMk cId="3889010418" sldId="259"/>
            <ac:spMk id="235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8:29.775" v="15" actId="2711"/>
          <ac:spMkLst>
            <pc:docMk/>
            <pc:sldMk cId="3889010418" sldId="259"/>
            <ac:spMk id="236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8:29.775" v="15" actId="2711"/>
          <ac:spMkLst>
            <pc:docMk/>
            <pc:sldMk cId="3889010418" sldId="259"/>
            <ac:spMk id="238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8:29.775" v="15" actId="2711"/>
          <ac:spMkLst>
            <pc:docMk/>
            <pc:sldMk cId="3889010418" sldId="259"/>
            <ac:spMk id="239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8:29.775" v="15" actId="2711"/>
          <ac:spMkLst>
            <pc:docMk/>
            <pc:sldMk cId="3889010418" sldId="259"/>
            <ac:spMk id="240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8:29.775" v="15" actId="2711"/>
          <ac:spMkLst>
            <pc:docMk/>
            <pc:sldMk cId="3889010418" sldId="259"/>
            <ac:spMk id="241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8:29.775" v="15" actId="2711"/>
          <ac:spMkLst>
            <pc:docMk/>
            <pc:sldMk cId="3889010418" sldId="259"/>
            <ac:spMk id="242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8:29.775" v="15" actId="2711"/>
          <ac:spMkLst>
            <pc:docMk/>
            <pc:sldMk cId="3889010418" sldId="259"/>
            <ac:spMk id="243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8:29.775" v="15" actId="2711"/>
          <ac:spMkLst>
            <pc:docMk/>
            <pc:sldMk cId="3889010418" sldId="259"/>
            <ac:spMk id="244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8:29.775" v="15" actId="2711"/>
          <ac:spMkLst>
            <pc:docMk/>
            <pc:sldMk cId="3889010418" sldId="259"/>
            <ac:spMk id="245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8:29.775" v="15" actId="2711"/>
          <ac:spMkLst>
            <pc:docMk/>
            <pc:sldMk cId="3889010418" sldId="259"/>
            <ac:spMk id="246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8:29.775" v="15" actId="2711"/>
          <ac:spMkLst>
            <pc:docMk/>
            <pc:sldMk cId="3889010418" sldId="259"/>
            <ac:spMk id="247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8:29.775" v="15" actId="2711"/>
          <ac:spMkLst>
            <pc:docMk/>
            <pc:sldMk cId="3889010418" sldId="259"/>
            <ac:spMk id="249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8:29.775" v="15" actId="2711"/>
          <ac:spMkLst>
            <pc:docMk/>
            <pc:sldMk cId="3889010418" sldId="259"/>
            <ac:spMk id="250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8:29.775" v="15" actId="2711"/>
          <ac:spMkLst>
            <pc:docMk/>
            <pc:sldMk cId="3889010418" sldId="259"/>
            <ac:spMk id="251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8:29.775" v="15" actId="2711"/>
          <ac:spMkLst>
            <pc:docMk/>
            <pc:sldMk cId="3889010418" sldId="259"/>
            <ac:spMk id="252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8:29.775" v="15" actId="2711"/>
          <ac:spMkLst>
            <pc:docMk/>
            <pc:sldMk cId="3889010418" sldId="259"/>
            <ac:spMk id="253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8:29.775" v="15" actId="2711"/>
          <ac:spMkLst>
            <pc:docMk/>
            <pc:sldMk cId="3889010418" sldId="259"/>
            <ac:spMk id="254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8:29.775" v="15" actId="2711"/>
          <ac:spMkLst>
            <pc:docMk/>
            <pc:sldMk cId="3889010418" sldId="259"/>
            <ac:spMk id="255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8:29.775" v="15" actId="2711"/>
          <ac:spMkLst>
            <pc:docMk/>
            <pc:sldMk cId="3889010418" sldId="259"/>
            <ac:spMk id="256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8:29.775" v="15" actId="2711"/>
          <ac:spMkLst>
            <pc:docMk/>
            <pc:sldMk cId="3889010418" sldId="259"/>
            <ac:spMk id="257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8:29.775" v="15" actId="2711"/>
          <ac:spMkLst>
            <pc:docMk/>
            <pc:sldMk cId="3889010418" sldId="259"/>
            <ac:spMk id="258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8:29.775" v="15" actId="2711"/>
          <ac:spMkLst>
            <pc:docMk/>
            <pc:sldMk cId="3889010418" sldId="259"/>
            <ac:spMk id="271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8:29.775" v="15" actId="2711"/>
          <ac:spMkLst>
            <pc:docMk/>
            <pc:sldMk cId="3889010418" sldId="259"/>
            <ac:spMk id="272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8:29.775" v="15" actId="2711"/>
          <ac:spMkLst>
            <pc:docMk/>
            <pc:sldMk cId="3889010418" sldId="259"/>
            <ac:spMk id="273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8:29.775" v="15" actId="2711"/>
          <ac:spMkLst>
            <pc:docMk/>
            <pc:sldMk cId="3889010418" sldId="259"/>
            <ac:spMk id="274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8:29.775" v="15" actId="2711"/>
          <ac:spMkLst>
            <pc:docMk/>
            <pc:sldMk cId="3889010418" sldId="259"/>
            <ac:spMk id="275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8:29.775" v="15" actId="2711"/>
          <ac:spMkLst>
            <pc:docMk/>
            <pc:sldMk cId="3889010418" sldId="259"/>
            <ac:spMk id="276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8:29.775" v="15" actId="2711"/>
          <ac:spMkLst>
            <pc:docMk/>
            <pc:sldMk cId="3889010418" sldId="259"/>
            <ac:spMk id="277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8:29.775" v="15" actId="2711"/>
          <ac:spMkLst>
            <pc:docMk/>
            <pc:sldMk cId="3889010418" sldId="259"/>
            <ac:spMk id="278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8:29.775" v="15" actId="2711"/>
          <ac:spMkLst>
            <pc:docMk/>
            <pc:sldMk cId="3889010418" sldId="259"/>
            <ac:spMk id="279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8:29.775" v="15" actId="2711"/>
          <ac:spMkLst>
            <pc:docMk/>
            <pc:sldMk cId="3889010418" sldId="259"/>
            <ac:spMk id="280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8:29.775" v="15" actId="2711"/>
          <ac:spMkLst>
            <pc:docMk/>
            <pc:sldMk cId="3889010418" sldId="259"/>
            <ac:spMk id="282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8:29.775" v="15" actId="2711"/>
          <ac:spMkLst>
            <pc:docMk/>
            <pc:sldMk cId="3889010418" sldId="259"/>
            <ac:spMk id="283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8:29.775" v="15" actId="2711"/>
          <ac:spMkLst>
            <pc:docMk/>
            <pc:sldMk cId="3889010418" sldId="259"/>
            <ac:spMk id="284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8:29.775" v="15" actId="2711"/>
          <ac:spMkLst>
            <pc:docMk/>
            <pc:sldMk cId="3889010418" sldId="259"/>
            <ac:spMk id="285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8:29.775" v="15" actId="2711"/>
          <ac:spMkLst>
            <pc:docMk/>
            <pc:sldMk cId="3889010418" sldId="259"/>
            <ac:spMk id="286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8:29.775" v="15" actId="2711"/>
          <ac:spMkLst>
            <pc:docMk/>
            <pc:sldMk cId="3889010418" sldId="259"/>
            <ac:spMk id="287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8:29.775" v="15" actId="2711"/>
          <ac:spMkLst>
            <pc:docMk/>
            <pc:sldMk cId="3889010418" sldId="259"/>
            <ac:spMk id="288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8:29.775" v="15" actId="2711"/>
          <ac:spMkLst>
            <pc:docMk/>
            <pc:sldMk cId="3889010418" sldId="259"/>
            <ac:spMk id="289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8:29.775" v="15" actId="2711"/>
          <ac:spMkLst>
            <pc:docMk/>
            <pc:sldMk cId="3889010418" sldId="259"/>
            <ac:spMk id="290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8:29.775" v="15" actId="2711"/>
          <ac:spMkLst>
            <pc:docMk/>
            <pc:sldMk cId="3889010418" sldId="259"/>
            <ac:spMk id="291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8:29.775" v="15" actId="2711"/>
          <ac:spMkLst>
            <pc:docMk/>
            <pc:sldMk cId="3889010418" sldId="259"/>
            <ac:spMk id="293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8:29.775" v="15" actId="2711"/>
          <ac:spMkLst>
            <pc:docMk/>
            <pc:sldMk cId="3889010418" sldId="259"/>
            <ac:spMk id="294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8:29.775" v="15" actId="2711"/>
          <ac:spMkLst>
            <pc:docMk/>
            <pc:sldMk cId="3889010418" sldId="259"/>
            <ac:spMk id="295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8:29.775" v="15" actId="2711"/>
          <ac:spMkLst>
            <pc:docMk/>
            <pc:sldMk cId="3889010418" sldId="259"/>
            <ac:spMk id="296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8:29.775" v="15" actId="2711"/>
          <ac:spMkLst>
            <pc:docMk/>
            <pc:sldMk cId="3889010418" sldId="259"/>
            <ac:spMk id="297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8:29.775" v="15" actId="2711"/>
          <ac:spMkLst>
            <pc:docMk/>
            <pc:sldMk cId="3889010418" sldId="259"/>
            <ac:spMk id="298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8:29.775" v="15" actId="2711"/>
          <ac:spMkLst>
            <pc:docMk/>
            <pc:sldMk cId="3889010418" sldId="259"/>
            <ac:spMk id="299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8:29.775" v="15" actId="2711"/>
          <ac:spMkLst>
            <pc:docMk/>
            <pc:sldMk cId="3889010418" sldId="259"/>
            <ac:spMk id="300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8:29.775" v="15" actId="2711"/>
          <ac:spMkLst>
            <pc:docMk/>
            <pc:sldMk cId="3889010418" sldId="259"/>
            <ac:spMk id="301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8:29.775" v="15" actId="2711"/>
          <ac:spMkLst>
            <pc:docMk/>
            <pc:sldMk cId="3889010418" sldId="259"/>
            <ac:spMk id="302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8:29.775" v="15" actId="2711"/>
          <ac:spMkLst>
            <pc:docMk/>
            <pc:sldMk cId="3889010418" sldId="259"/>
            <ac:spMk id="304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8:29.775" v="15" actId="2711"/>
          <ac:spMkLst>
            <pc:docMk/>
            <pc:sldMk cId="3889010418" sldId="259"/>
            <ac:spMk id="305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8:29.775" v="15" actId="2711"/>
          <ac:spMkLst>
            <pc:docMk/>
            <pc:sldMk cId="3889010418" sldId="259"/>
            <ac:spMk id="306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8:29.775" v="15" actId="2711"/>
          <ac:spMkLst>
            <pc:docMk/>
            <pc:sldMk cId="3889010418" sldId="259"/>
            <ac:spMk id="307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8:29.775" v="15" actId="2711"/>
          <ac:spMkLst>
            <pc:docMk/>
            <pc:sldMk cId="3889010418" sldId="259"/>
            <ac:spMk id="308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8:29.775" v="15" actId="2711"/>
          <ac:spMkLst>
            <pc:docMk/>
            <pc:sldMk cId="3889010418" sldId="259"/>
            <ac:spMk id="309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8:29.775" v="15" actId="2711"/>
          <ac:spMkLst>
            <pc:docMk/>
            <pc:sldMk cId="3889010418" sldId="259"/>
            <ac:spMk id="310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8:29.775" v="15" actId="2711"/>
          <ac:spMkLst>
            <pc:docMk/>
            <pc:sldMk cId="3889010418" sldId="259"/>
            <ac:spMk id="311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8:29.775" v="15" actId="2711"/>
          <ac:spMkLst>
            <pc:docMk/>
            <pc:sldMk cId="3889010418" sldId="259"/>
            <ac:spMk id="312" creationId="{00000000-0000-0000-0000-000000000000}"/>
          </ac:spMkLst>
        </pc:spChg>
        <pc:spChg chg="mod">
          <ac:chgData name="Axel Maille" userId="065ad68c099279a8" providerId="LiveId" clId="{230B7957-CC15-0843-AB43-63BE14D6C279}" dt="2018-10-12T13:48:29.775" v="15" actId="2711"/>
          <ac:spMkLst>
            <pc:docMk/>
            <pc:sldMk cId="3889010418" sldId="259"/>
            <ac:spMk id="313" creationId="{00000000-0000-0000-0000-000000000000}"/>
          </ac:spMkLst>
        </pc:spChg>
        <pc:picChg chg="add mod modCrop">
          <ac:chgData name="Axel Maille" userId="065ad68c099279a8" providerId="LiveId" clId="{230B7957-CC15-0843-AB43-63BE14D6C279}" dt="2018-10-12T13:54:47.363" v="380" actId="208"/>
          <ac:picMkLst>
            <pc:docMk/>
            <pc:sldMk cId="3889010418" sldId="259"/>
            <ac:picMk id="3" creationId="{EAB9B9CF-B8E5-234F-9F0D-D2BBA60968B2}"/>
          </ac:picMkLst>
        </pc:picChg>
        <pc:picChg chg="del">
          <ac:chgData name="Axel Maille" userId="065ad68c099279a8" providerId="LiveId" clId="{230B7957-CC15-0843-AB43-63BE14D6C279}" dt="2018-10-12T13:53:50.893" v="369" actId="478"/>
          <ac:picMkLst>
            <pc:docMk/>
            <pc:sldMk cId="3889010418" sldId="259"/>
            <ac:picMk id="17" creationId="{00000000-0000-0000-0000-000000000000}"/>
          </ac:picMkLst>
        </pc:picChg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D65A0C0-DB6A-48AE-A70D-902ED21F20AC}" type="datetimeFigureOut">
              <a:rPr lang="en-GB" smtClean="0"/>
              <a:t>03/08/2022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DE62D0-BBB8-4548-9060-0AFEB7043322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7464119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853DFDC-F2B9-4F30-BDAA-BC05729E134E}" type="datetimeFigureOut">
              <a:rPr lang="en-GB" smtClean="0"/>
              <a:t>03/08/2022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336800" y="1143000"/>
            <a:ext cx="2184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612E116-EA87-488E-9C06-182B3B0258C8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574966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612E116-EA87-488E-9C06-182B3B0258C8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02575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7214" y="1749275"/>
            <a:ext cx="6428423" cy="3721230"/>
          </a:xfrm>
        </p:spPr>
        <p:txBody>
          <a:bodyPr anchor="b"/>
          <a:lstStyle>
            <a:lvl1pPr algn="ctr">
              <a:defRPr sz="496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5356" y="5614010"/>
            <a:ext cx="5672138" cy="2580613"/>
          </a:xfrm>
        </p:spPr>
        <p:txBody>
          <a:bodyPr/>
          <a:lstStyle>
            <a:lvl1pPr marL="0" indent="0" algn="ctr">
              <a:buNone/>
              <a:defRPr sz="1985"/>
            </a:lvl1pPr>
            <a:lvl2pPr marL="378150" indent="0" algn="ctr">
              <a:buNone/>
              <a:defRPr sz="1654"/>
            </a:lvl2pPr>
            <a:lvl3pPr marL="756300" indent="0" algn="ctr">
              <a:buNone/>
              <a:defRPr sz="1489"/>
            </a:lvl3pPr>
            <a:lvl4pPr marL="1134450" indent="0" algn="ctr">
              <a:buNone/>
              <a:defRPr sz="1323"/>
            </a:lvl4pPr>
            <a:lvl5pPr marL="1512600" indent="0" algn="ctr">
              <a:buNone/>
              <a:defRPr sz="1323"/>
            </a:lvl5pPr>
            <a:lvl6pPr marL="1890751" indent="0" algn="ctr">
              <a:buNone/>
              <a:defRPr sz="1323"/>
            </a:lvl6pPr>
            <a:lvl7pPr marL="2268901" indent="0" algn="ctr">
              <a:buNone/>
              <a:defRPr sz="1323"/>
            </a:lvl7pPr>
            <a:lvl8pPr marL="2647051" indent="0" algn="ctr">
              <a:buNone/>
              <a:defRPr sz="1323"/>
            </a:lvl8pPr>
            <a:lvl9pPr marL="3025201" indent="0" algn="ctr">
              <a:buNone/>
              <a:defRPr sz="132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03/08/2022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907631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03/08/2022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29268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12165" y="569071"/>
            <a:ext cx="1630740" cy="905812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946" y="569071"/>
            <a:ext cx="4797683" cy="9058127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03/08/2022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916920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03/08/2022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58689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6007" y="2664740"/>
            <a:ext cx="6522958" cy="4446176"/>
          </a:xfrm>
        </p:spPr>
        <p:txBody>
          <a:bodyPr anchor="b"/>
          <a:lstStyle>
            <a:lvl1pPr>
              <a:defRPr sz="4963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6007" y="7152978"/>
            <a:ext cx="6522958" cy="2338139"/>
          </a:xfrm>
        </p:spPr>
        <p:txBody>
          <a:bodyPr/>
          <a:lstStyle>
            <a:lvl1pPr marL="0" indent="0">
              <a:buNone/>
              <a:defRPr sz="1985">
                <a:solidFill>
                  <a:schemeClr val="tx1"/>
                </a:solidFill>
              </a:defRPr>
            </a:lvl1pPr>
            <a:lvl2pPr marL="378150" indent="0">
              <a:buNone/>
              <a:defRPr sz="1654">
                <a:solidFill>
                  <a:schemeClr val="tx1">
                    <a:tint val="75000"/>
                  </a:schemeClr>
                </a:solidFill>
              </a:defRPr>
            </a:lvl2pPr>
            <a:lvl3pPr marL="756300" indent="0">
              <a:buNone/>
              <a:defRPr sz="1489">
                <a:solidFill>
                  <a:schemeClr val="tx1">
                    <a:tint val="75000"/>
                  </a:schemeClr>
                </a:solidFill>
              </a:defRPr>
            </a:lvl3pPr>
            <a:lvl4pPr marL="113445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2600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9075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890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705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520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03/08/2022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380530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946" y="2845355"/>
            <a:ext cx="3214211" cy="67818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8693" y="2845355"/>
            <a:ext cx="3214211" cy="678184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03/08/2022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6328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569073"/>
            <a:ext cx="6522958" cy="206597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932" y="2620202"/>
            <a:ext cx="3199440" cy="1284120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150" indent="0">
              <a:buNone/>
              <a:defRPr sz="1654" b="1"/>
            </a:lvl2pPr>
            <a:lvl3pPr marL="756300" indent="0">
              <a:buNone/>
              <a:defRPr sz="1489" b="1"/>
            </a:lvl3pPr>
            <a:lvl4pPr marL="1134450" indent="0">
              <a:buNone/>
              <a:defRPr sz="1323" b="1"/>
            </a:lvl4pPr>
            <a:lvl5pPr marL="1512600" indent="0">
              <a:buNone/>
              <a:defRPr sz="1323" b="1"/>
            </a:lvl5pPr>
            <a:lvl6pPr marL="1890751" indent="0">
              <a:buNone/>
              <a:defRPr sz="1323" b="1"/>
            </a:lvl6pPr>
            <a:lvl7pPr marL="2268901" indent="0">
              <a:buNone/>
              <a:defRPr sz="1323" b="1"/>
            </a:lvl7pPr>
            <a:lvl8pPr marL="2647051" indent="0">
              <a:buNone/>
              <a:defRPr sz="1323" b="1"/>
            </a:lvl8pPr>
            <a:lvl9pPr marL="3025201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932" y="3904322"/>
            <a:ext cx="3199440" cy="57426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8693" y="2620202"/>
            <a:ext cx="3215196" cy="1284120"/>
          </a:xfrm>
        </p:spPr>
        <p:txBody>
          <a:bodyPr anchor="b"/>
          <a:lstStyle>
            <a:lvl1pPr marL="0" indent="0">
              <a:buNone/>
              <a:defRPr sz="1985" b="1"/>
            </a:lvl1pPr>
            <a:lvl2pPr marL="378150" indent="0">
              <a:buNone/>
              <a:defRPr sz="1654" b="1"/>
            </a:lvl2pPr>
            <a:lvl3pPr marL="756300" indent="0">
              <a:buNone/>
              <a:defRPr sz="1489" b="1"/>
            </a:lvl3pPr>
            <a:lvl4pPr marL="1134450" indent="0">
              <a:buNone/>
              <a:defRPr sz="1323" b="1"/>
            </a:lvl4pPr>
            <a:lvl5pPr marL="1512600" indent="0">
              <a:buNone/>
              <a:defRPr sz="1323" b="1"/>
            </a:lvl5pPr>
            <a:lvl6pPr marL="1890751" indent="0">
              <a:buNone/>
              <a:defRPr sz="1323" b="1"/>
            </a:lvl6pPr>
            <a:lvl7pPr marL="2268901" indent="0">
              <a:buNone/>
              <a:defRPr sz="1323" b="1"/>
            </a:lvl7pPr>
            <a:lvl8pPr marL="2647051" indent="0">
              <a:buNone/>
              <a:defRPr sz="1323" b="1"/>
            </a:lvl8pPr>
            <a:lvl9pPr marL="3025201" indent="0">
              <a:buNone/>
              <a:defRPr sz="132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8693" y="3904322"/>
            <a:ext cx="3215196" cy="574266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03/08/2022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430960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03/08/2022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71524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03/08/2022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46727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712576"/>
            <a:ext cx="2439216" cy="2494016"/>
          </a:xfrm>
        </p:spPr>
        <p:txBody>
          <a:bodyPr anchor="b"/>
          <a:lstStyle>
            <a:lvl1pPr>
              <a:defRPr sz="264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5196" y="1538968"/>
            <a:ext cx="3828693" cy="7595861"/>
          </a:xfrm>
        </p:spPr>
        <p:txBody>
          <a:bodyPr/>
          <a:lstStyle>
            <a:lvl1pPr>
              <a:defRPr sz="2647"/>
            </a:lvl1pPr>
            <a:lvl2pPr>
              <a:defRPr sz="2316"/>
            </a:lvl2pPr>
            <a:lvl3pPr>
              <a:defRPr sz="1985"/>
            </a:lvl3pPr>
            <a:lvl4pPr>
              <a:defRPr sz="1654"/>
            </a:lvl4pPr>
            <a:lvl5pPr>
              <a:defRPr sz="1654"/>
            </a:lvl5pPr>
            <a:lvl6pPr>
              <a:defRPr sz="1654"/>
            </a:lvl6pPr>
            <a:lvl7pPr>
              <a:defRPr sz="1654"/>
            </a:lvl7pPr>
            <a:lvl8pPr>
              <a:defRPr sz="1654"/>
            </a:lvl8pPr>
            <a:lvl9pPr>
              <a:defRPr sz="1654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931" y="3206592"/>
            <a:ext cx="2439216" cy="5940607"/>
          </a:xfrm>
        </p:spPr>
        <p:txBody>
          <a:bodyPr/>
          <a:lstStyle>
            <a:lvl1pPr marL="0" indent="0">
              <a:buNone/>
              <a:defRPr sz="1323"/>
            </a:lvl1pPr>
            <a:lvl2pPr marL="378150" indent="0">
              <a:buNone/>
              <a:defRPr sz="1158"/>
            </a:lvl2pPr>
            <a:lvl3pPr marL="756300" indent="0">
              <a:buNone/>
              <a:defRPr sz="993"/>
            </a:lvl3pPr>
            <a:lvl4pPr marL="1134450" indent="0">
              <a:buNone/>
              <a:defRPr sz="827"/>
            </a:lvl4pPr>
            <a:lvl5pPr marL="1512600" indent="0">
              <a:buNone/>
              <a:defRPr sz="827"/>
            </a:lvl5pPr>
            <a:lvl6pPr marL="1890751" indent="0">
              <a:buNone/>
              <a:defRPr sz="827"/>
            </a:lvl6pPr>
            <a:lvl7pPr marL="2268901" indent="0">
              <a:buNone/>
              <a:defRPr sz="827"/>
            </a:lvl7pPr>
            <a:lvl8pPr marL="2647051" indent="0">
              <a:buNone/>
              <a:defRPr sz="827"/>
            </a:lvl8pPr>
            <a:lvl9pPr marL="3025201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03/08/2022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6569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931" y="712576"/>
            <a:ext cx="2439216" cy="2494016"/>
          </a:xfrm>
        </p:spPr>
        <p:txBody>
          <a:bodyPr anchor="b"/>
          <a:lstStyle>
            <a:lvl1pPr>
              <a:defRPr sz="264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5196" y="1538968"/>
            <a:ext cx="3828693" cy="7595861"/>
          </a:xfrm>
        </p:spPr>
        <p:txBody>
          <a:bodyPr anchor="t"/>
          <a:lstStyle>
            <a:lvl1pPr marL="0" indent="0">
              <a:buNone/>
              <a:defRPr sz="2647"/>
            </a:lvl1pPr>
            <a:lvl2pPr marL="378150" indent="0">
              <a:buNone/>
              <a:defRPr sz="2316"/>
            </a:lvl2pPr>
            <a:lvl3pPr marL="756300" indent="0">
              <a:buNone/>
              <a:defRPr sz="1985"/>
            </a:lvl3pPr>
            <a:lvl4pPr marL="1134450" indent="0">
              <a:buNone/>
              <a:defRPr sz="1654"/>
            </a:lvl4pPr>
            <a:lvl5pPr marL="1512600" indent="0">
              <a:buNone/>
              <a:defRPr sz="1654"/>
            </a:lvl5pPr>
            <a:lvl6pPr marL="1890751" indent="0">
              <a:buNone/>
              <a:defRPr sz="1654"/>
            </a:lvl6pPr>
            <a:lvl7pPr marL="2268901" indent="0">
              <a:buNone/>
              <a:defRPr sz="1654"/>
            </a:lvl7pPr>
            <a:lvl8pPr marL="2647051" indent="0">
              <a:buNone/>
              <a:defRPr sz="1654"/>
            </a:lvl8pPr>
            <a:lvl9pPr marL="3025201" indent="0">
              <a:buNone/>
              <a:defRPr sz="1654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931" y="3206592"/>
            <a:ext cx="2439216" cy="5940607"/>
          </a:xfrm>
        </p:spPr>
        <p:txBody>
          <a:bodyPr/>
          <a:lstStyle>
            <a:lvl1pPr marL="0" indent="0">
              <a:buNone/>
              <a:defRPr sz="1323"/>
            </a:lvl1pPr>
            <a:lvl2pPr marL="378150" indent="0">
              <a:buNone/>
              <a:defRPr sz="1158"/>
            </a:lvl2pPr>
            <a:lvl3pPr marL="756300" indent="0">
              <a:buNone/>
              <a:defRPr sz="993"/>
            </a:lvl3pPr>
            <a:lvl4pPr marL="1134450" indent="0">
              <a:buNone/>
              <a:defRPr sz="827"/>
            </a:lvl4pPr>
            <a:lvl5pPr marL="1512600" indent="0">
              <a:buNone/>
              <a:defRPr sz="827"/>
            </a:lvl5pPr>
            <a:lvl6pPr marL="1890751" indent="0">
              <a:buNone/>
              <a:defRPr sz="827"/>
            </a:lvl6pPr>
            <a:lvl7pPr marL="2268901" indent="0">
              <a:buNone/>
              <a:defRPr sz="827"/>
            </a:lvl7pPr>
            <a:lvl8pPr marL="2647051" indent="0">
              <a:buNone/>
              <a:defRPr sz="827"/>
            </a:lvl8pPr>
            <a:lvl9pPr marL="3025201" indent="0">
              <a:buNone/>
              <a:defRPr sz="827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614ED4-880B-4692-AE45-F5A6422D4F01}" type="datetimeFigureOut">
              <a:rPr lang="en-GB" smtClean="0"/>
              <a:t>03/08/2022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AE08DE7-C035-44FE-9C38-4E7F3ADAB550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00290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946" y="569073"/>
            <a:ext cx="6522958" cy="206597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946" y="2845355"/>
            <a:ext cx="6522958" cy="67818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946" y="9906786"/>
            <a:ext cx="1701641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614ED4-880B-4692-AE45-F5A6422D4F01}" type="datetimeFigureOut">
              <a:rPr lang="en-GB" smtClean="0"/>
              <a:t>03/08/2022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5194" y="9906786"/>
            <a:ext cx="2552462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41263" y="9906786"/>
            <a:ext cx="1701641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3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AE08DE7-C035-44FE-9C38-4E7F3ADAB550}" type="slidenum">
              <a:rPr lang="en-GB" smtClean="0"/>
              <a:t>‹N°›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8861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6300" rtl="0" eaLnBrk="1" latinLnBrk="0" hangingPunct="1">
        <a:lnSpc>
          <a:spcPct val="90000"/>
        </a:lnSpc>
        <a:spcBef>
          <a:spcPct val="0"/>
        </a:spcBef>
        <a:buNone/>
        <a:defRPr sz="3639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9075" indent="-189075" algn="l" defTabSz="756300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6" kern="1200">
          <a:solidFill>
            <a:schemeClr val="tx1"/>
          </a:solidFill>
          <a:latin typeface="+mn-lt"/>
          <a:ea typeface="+mn-ea"/>
          <a:cs typeface="+mn-cs"/>
        </a:defRPr>
      </a:lvl1pPr>
      <a:lvl2pPr marL="56722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985" kern="1200">
          <a:solidFill>
            <a:schemeClr val="tx1"/>
          </a:solidFill>
          <a:latin typeface="+mn-lt"/>
          <a:ea typeface="+mn-ea"/>
          <a:cs typeface="+mn-cs"/>
        </a:defRPr>
      </a:lvl2pPr>
      <a:lvl3pPr marL="94537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654" kern="1200">
          <a:solidFill>
            <a:schemeClr val="tx1"/>
          </a:solidFill>
          <a:latin typeface="+mn-lt"/>
          <a:ea typeface="+mn-ea"/>
          <a:cs typeface="+mn-cs"/>
        </a:defRPr>
      </a:lvl3pPr>
      <a:lvl4pPr marL="1323525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4pPr>
      <a:lvl5pPr marL="17016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5pPr>
      <a:lvl6pPr marL="207982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6pPr>
      <a:lvl7pPr marL="24579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7pPr>
      <a:lvl8pPr marL="283612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8pPr>
      <a:lvl9pPr marL="3214276" indent="-189075" algn="l" defTabSz="756300" rtl="0" eaLnBrk="1" latinLnBrk="0" hangingPunct="1">
        <a:lnSpc>
          <a:spcPct val="90000"/>
        </a:lnSpc>
        <a:spcBef>
          <a:spcPts val="414"/>
        </a:spcBef>
        <a:buFont typeface="Arial" panose="020B0604020202020204" pitchFamily="34" charset="0"/>
        <a:buChar char="•"/>
        <a:defRPr sz="1489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1pPr>
      <a:lvl2pPr marL="37815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2pPr>
      <a:lvl3pPr marL="75630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3pPr>
      <a:lvl4pPr marL="113445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4pPr>
      <a:lvl5pPr marL="1512600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5pPr>
      <a:lvl6pPr marL="189075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6pPr>
      <a:lvl7pPr marL="226890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7pPr>
      <a:lvl8pPr marL="264705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8pPr>
      <a:lvl9pPr marL="3025201" algn="l" defTabSz="756300" rtl="0" eaLnBrk="1" latinLnBrk="0" hangingPunct="1">
        <a:defRPr sz="1489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creeruncv.com/lettre-de-motivation/?utm_source=Document&amp;utm_medium=Link&amp;utm_campaign=Doc_CV_PTT" TargetMode="External"/><Relationship Id="rId3" Type="http://schemas.openxmlformats.org/officeDocument/2006/relationships/hyperlink" Target="https://www.creeruncv.com/conseils/lexperience-profesionnelle-sur-le-cv/?utm_source=Document&amp;utm_medium=Link&amp;utm_campaign=Doc_CV_PTT" TargetMode="External"/><Relationship Id="rId7" Type="http://schemas.openxmlformats.org/officeDocument/2006/relationships/hyperlink" Target="https://www.creeruncv.com/conseils/recrutement/?utm_source=Document&amp;utm_medium=Link&amp;utm_campaign=Doc_CV_PTT" TargetMode="External"/><Relationship Id="rId2" Type="http://schemas.openxmlformats.org/officeDocument/2006/relationships/hyperlink" Target="https://www.creeruncv.com/conseils/le-titre-du-cv/?utm_source=Document&amp;utm_medium=Link&amp;utm_campaign=Doc_CV_PT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s://www.creeruncv.com/conseils/icones-pour-cv/?utm_source=Document&amp;utm_medium=Link&amp;utm_campaign=Doc_CV_PTT" TargetMode="External"/><Relationship Id="rId11" Type="http://schemas.openxmlformats.org/officeDocument/2006/relationships/hyperlink" Target="https://www.creeruncv.com/conseils/lettre-de-motivation/?utm_source=Document&amp;utm_medium=Link&amp;utm_campaign=Doc_CV_PTT" TargetMode="External"/><Relationship Id="rId5" Type="http://schemas.openxmlformats.org/officeDocument/2006/relationships/hyperlink" Target="https://www.creeruncv.com/conseils/faire-un-cv-conseils-pratiques/?utm_source=Document&amp;utm_medium=Link&amp;utm_campaign=Doc_CV_PTT" TargetMode="External"/><Relationship Id="rId10" Type="http://schemas.openxmlformats.org/officeDocument/2006/relationships/hyperlink" Target="https://www.creeruncv.com/modele-de-lettre/?utm_source=Document&amp;utm_medium=Link&amp;utm_campaign=Doc_CV_PTT" TargetMode="External"/><Relationship Id="rId4" Type="http://schemas.openxmlformats.org/officeDocument/2006/relationships/hyperlink" Target="https://www.creeruncv.com/conseils/laccroche-du-cv/?utm_source=Document&amp;utm_medium=Link&amp;utm_campaign=Doc_CV_PTT" TargetMode="External"/><Relationship Id="rId9" Type="http://schemas.openxmlformats.org/officeDocument/2006/relationships/hyperlink" Target="https://www.creeruncv.com/modele-de-lettre/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-1" y="0"/>
            <a:ext cx="3098451" cy="2618431"/>
          </a:xfrm>
          <a:prstGeom prst="rect">
            <a:avLst/>
          </a:prstGeom>
          <a:solidFill>
            <a:srgbClr val="333F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83" name="Rectangle 182"/>
          <p:cNvSpPr/>
          <p:nvPr/>
        </p:nvSpPr>
        <p:spPr>
          <a:xfrm>
            <a:off x="3098450" y="0"/>
            <a:ext cx="4464400" cy="2618431"/>
          </a:xfrm>
          <a:prstGeom prst="rect">
            <a:avLst/>
          </a:prstGeom>
          <a:solidFill>
            <a:srgbClr val="9CABC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3" name="TextBox 102"/>
          <p:cNvSpPr txBox="1"/>
          <p:nvPr/>
        </p:nvSpPr>
        <p:spPr>
          <a:xfrm>
            <a:off x="3368965" y="1121186"/>
            <a:ext cx="123001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>
                <a:solidFill>
                  <a:schemeClr val="bg1"/>
                </a:solidFill>
                <a:cs typeface="Lato" panose="020F0502020204030203" pitchFamily="34" charset="0"/>
              </a:rPr>
              <a:t>PROFILE</a:t>
            </a:r>
          </a:p>
        </p:txBody>
      </p:sp>
      <p:sp>
        <p:nvSpPr>
          <p:cNvPr id="104" name="TextBox 103"/>
          <p:cNvSpPr txBox="1"/>
          <p:nvPr/>
        </p:nvSpPr>
        <p:spPr>
          <a:xfrm>
            <a:off x="3368965" y="1523807"/>
            <a:ext cx="3841514" cy="86177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tabLst>
                <a:tab pos="723900" algn="l"/>
                <a:tab pos="1447800" algn="l"/>
                <a:tab pos="2171700" algn="l"/>
              </a:tabLst>
            </a:pPr>
            <a:r>
              <a:rPr lang="fr-FR" sz="1000" dirty="0">
                <a:solidFill>
                  <a:schemeClr val="bg1"/>
                </a:solidFill>
                <a:cs typeface="Lato" panose="020F0502020204030203" pitchFamily="34" charset="0"/>
              </a:rPr>
              <a:t>Décrivez en quelques lignes vos compétences clés pour le poste et vos objectifs de carrière. Vous pouvez les mettre en forme à l’aide de puces ou les laisser sous forme de texte plein.  Cet espace peut servir de début d’introduction à votre lettre de motivation soyez précis, imaginatif et mettez en valeur votre potentiel professionnel.</a:t>
            </a:r>
          </a:p>
        </p:txBody>
      </p:sp>
      <p:sp>
        <p:nvSpPr>
          <p:cNvPr id="85" name="TextBox 84"/>
          <p:cNvSpPr txBox="1"/>
          <p:nvPr/>
        </p:nvSpPr>
        <p:spPr>
          <a:xfrm>
            <a:off x="3368965" y="5054506"/>
            <a:ext cx="143020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err="1">
                <a:solidFill>
                  <a:srgbClr val="9CABC0"/>
                </a:solidFill>
                <a:cs typeface="Lato" panose="020F0502020204030203" pitchFamily="34" charset="0"/>
              </a:rPr>
              <a:t>Exprience</a:t>
            </a:r>
            <a:endParaRPr lang="en-GB" sz="2400" b="1" dirty="0">
              <a:solidFill>
                <a:srgbClr val="9CABC0"/>
              </a:solidFill>
              <a:cs typeface="Lato" panose="020F0502020204030203" pitchFamily="34" charset="0"/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3461369" y="5607111"/>
            <a:ext cx="10291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91" name="TextBox 90"/>
          <p:cNvSpPr txBox="1"/>
          <p:nvPr/>
        </p:nvSpPr>
        <p:spPr>
          <a:xfrm>
            <a:off x="4396452" y="5607111"/>
            <a:ext cx="281402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rgbClr val="FBA341"/>
                </a:solidFill>
                <a:cs typeface="Lato" panose="020F0502020204030203" pitchFamily="34" charset="0"/>
              </a:rPr>
              <a:t>Nom de la </a:t>
            </a:r>
            <a:r>
              <a:rPr lang="en-GB" sz="1000" dirty="0" err="1">
                <a:solidFill>
                  <a:srgbClr val="FBA341"/>
                </a:solidFill>
                <a:cs typeface="Lato" panose="020F0502020204030203" pitchFamily="34" charset="0"/>
              </a:rPr>
              <a:t>société</a:t>
            </a:r>
            <a:endParaRPr lang="en-GB" sz="1000" dirty="0">
              <a:solidFill>
                <a:srgbClr val="FBA341"/>
              </a:solidFill>
              <a:cs typeface="Lato" panose="020F0502020204030203" pitchFamily="34" charset="0"/>
            </a:endParaRPr>
          </a:p>
          <a:p>
            <a:r>
              <a:rPr lang="en-GB" sz="1000" b="1" i="1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Titre du poste</a:t>
            </a:r>
          </a:p>
          <a:p>
            <a:pPr defTabSz="685800">
              <a:defRPr/>
            </a:pP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Décrivez ici les fonctions que vous avez occupées. Décrivez également vos missions, et les résultats que vous avez obtenus, n’hésitez pas à les quantifier.</a:t>
            </a:r>
          </a:p>
        </p:txBody>
      </p:sp>
      <p:sp>
        <p:nvSpPr>
          <p:cNvPr id="92" name="Oval 91"/>
          <p:cNvSpPr/>
          <p:nvPr/>
        </p:nvSpPr>
        <p:spPr>
          <a:xfrm>
            <a:off x="3478631" y="5868721"/>
            <a:ext cx="846386" cy="846386"/>
          </a:xfrm>
          <a:prstGeom prst="ellipse">
            <a:avLst/>
          </a:prstGeom>
          <a:solidFill>
            <a:srgbClr val="9CABC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chemeClr val="bg1"/>
                </a:solidFill>
                <a:cs typeface="Lato" panose="020F0502020204030203" pitchFamily="34" charset="0"/>
              </a:rPr>
              <a:t>COMPANY</a:t>
            </a:r>
          </a:p>
          <a:p>
            <a:pPr algn="ctr"/>
            <a:r>
              <a:rPr lang="en-GB" sz="900" dirty="0">
                <a:solidFill>
                  <a:schemeClr val="bg1"/>
                </a:solidFill>
                <a:cs typeface="Lato" panose="020F0502020204030203" pitchFamily="34" charset="0"/>
              </a:rPr>
              <a:t>LOGO</a:t>
            </a:r>
          </a:p>
        </p:txBody>
      </p:sp>
      <p:sp>
        <p:nvSpPr>
          <p:cNvPr id="93" name="TextBox 92"/>
          <p:cNvSpPr txBox="1"/>
          <p:nvPr/>
        </p:nvSpPr>
        <p:spPr>
          <a:xfrm>
            <a:off x="3461369" y="6765116"/>
            <a:ext cx="10291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94" name="TextBox 93"/>
          <p:cNvSpPr txBox="1"/>
          <p:nvPr/>
        </p:nvSpPr>
        <p:spPr>
          <a:xfrm>
            <a:off x="4396452" y="6765116"/>
            <a:ext cx="281402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rgbClr val="FBA341"/>
                </a:solidFill>
                <a:cs typeface="Lato" panose="020F0502020204030203" pitchFamily="34" charset="0"/>
              </a:rPr>
              <a:t>Nom de la </a:t>
            </a:r>
            <a:r>
              <a:rPr lang="en-GB" sz="1000" dirty="0" err="1">
                <a:solidFill>
                  <a:srgbClr val="FBA341"/>
                </a:solidFill>
                <a:cs typeface="Lato" panose="020F0502020204030203" pitchFamily="34" charset="0"/>
              </a:rPr>
              <a:t>société</a:t>
            </a:r>
            <a:endParaRPr lang="en-GB" sz="1000" dirty="0">
              <a:solidFill>
                <a:srgbClr val="FBA341"/>
              </a:solidFill>
              <a:cs typeface="Lato" panose="020F0502020204030203" pitchFamily="34" charset="0"/>
            </a:endParaRPr>
          </a:p>
          <a:p>
            <a:r>
              <a:rPr lang="en-GB" sz="1000" b="1" i="1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Titre du poste</a:t>
            </a:r>
          </a:p>
          <a:p>
            <a:pPr defTabSz="685800">
              <a:defRPr/>
            </a:pP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Décrivez ici les fonctions que vous avez occupées. Décrivez également vos missions, et les résultats que vous avez obtenus, n’hésitez pas à les quantifier.</a:t>
            </a:r>
          </a:p>
        </p:txBody>
      </p:sp>
      <p:sp>
        <p:nvSpPr>
          <p:cNvPr id="95" name="Oval 94"/>
          <p:cNvSpPr/>
          <p:nvPr/>
        </p:nvSpPr>
        <p:spPr>
          <a:xfrm>
            <a:off x="3478631" y="7026726"/>
            <a:ext cx="846386" cy="846386"/>
          </a:xfrm>
          <a:prstGeom prst="ellipse">
            <a:avLst/>
          </a:prstGeom>
          <a:solidFill>
            <a:srgbClr val="9CABC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chemeClr val="bg1"/>
                </a:solidFill>
                <a:cs typeface="Lato" panose="020F0502020204030203" pitchFamily="34" charset="0"/>
              </a:rPr>
              <a:t>COMPANY</a:t>
            </a:r>
          </a:p>
          <a:p>
            <a:pPr algn="ctr"/>
            <a:r>
              <a:rPr lang="en-GB" sz="900" dirty="0">
                <a:solidFill>
                  <a:schemeClr val="bg1"/>
                </a:solidFill>
                <a:cs typeface="Lato" panose="020F0502020204030203" pitchFamily="34" charset="0"/>
              </a:rPr>
              <a:t>LOGO</a:t>
            </a:r>
          </a:p>
        </p:txBody>
      </p:sp>
      <p:sp>
        <p:nvSpPr>
          <p:cNvPr id="96" name="TextBox 95"/>
          <p:cNvSpPr txBox="1"/>
          <p:nvPr/>
        </p:nvSpPr>
        <p:spPr>
          <a:xfrm>
            <a:off x="3461369" y="8014741"/>
            <a:ext cx="10291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97" name="TextBox 96"/>
          <p:cNvSpPr txBox="1"/>
          <p:nvPr/>
        </p:nvSpPr>
        <p:spPr>
          <a:xfrm>
            <a:off x="4396452" y="8014741"/>
            <a:ext cx="281402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rgbClr val="FBA341"/>
                </a:solidFill>
                <a:cs typeface="Lato" panose="020F0502020204030203" pitchFamily="34" charset="0"/>
              </a:rPr>
              <a:t>Nom de la </a:t>
            </a:r>
            <a:r>
              <a:rPr lang="en-GB" sz="1000" dirty="0" err="1">
                <a:solidFill>
                  <a:srgbClr val="FBA341"/>
                </a:solidFill>
                <a:cs typeface="Lato" panose="020F0502020204030203" pitchFamily="34" charset="0"/>
              </a:rPr>
              <a:t>société</a:t>
            </a:r>
            <a:endParaRPr lang="en-GB" sz="1000" dirty="0">
              <a:solidFill>
                <a:srgbClr val="FBA341"/>
              </a:solidFill>
              <a:cs typeface="Lato" panose="020F0502020204030203" pitchFamily="34" charset="0"/>
            </a:endParaRPr>
          </a:p>
          <a:p>
            <a:r>
              <a:rPr lang="en-GB" sz="1000" b="1" i="1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Titre du poste</a:t>
            </a:r>
          </a:p>
          <a:p>
            <a:pPr defTabSz="685800">
              <a:defRPr/>
            </a:pP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Décrivez ici les fonctions que vous avez occupées. Décrivez également vos missions, et les résultats que vous avez obtenus, n’hésitez pas à les quantifier.</a:t>
            </a:r>
          </a:p>
        </p:txBody>
      </p:sp>
      <p:sp>
        <p:nvSpPr>
          <p:cNvPr id="98" name="Oval 97"/>
          <p:cNvSpPr/>
          <p:nvPr/>
        </p:nvSpPr>
        <p:spPr>
          <a:xfrm>
            <a:off x="3478631" y="8276351"/>
            <a:ext cx="846386" cy="846386"/>
          </a:xfrm>
          <a:prstGeom prst="ellipse">
            <a:avLst/>
          </a:prstGeom>
          <a:solidFill>
            <a:srgbClr val="9CABC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chemeClr val="bg1"/>
                </a:solidFill>
                <a:cs typeface="Lato" panose="020F0502020204030203" pitchFamily="34" charset="0"/>
              </a:rPr>
              <a:t>COMPANY</a:t>
            </a:r>
          </a:p>
          <a:p>
            <a:pPr algn="ctr"/>
            <a:r>
              <a:rPr lang="en-GB" sz="900" dirty="0">
                <a:solidFill>
                  <a:schemeClr val="bg1"/>
                </a:solidFill>
                <a:cs typeface="Lato" panose="020F0502020204030203" pitchFamily="34" charset="0"/>
              </a:rPr>
              <a:t>LOGO</a:t>
            </a:r>
          </a:p>
        </p:txBody>
      </p:sp>
      <p:sp>
        <p:nvSpPr>
          <p:cNvPr id="99" name="TextBox 98"/>
          <p:cNvSpPr txBox="1"/>
          <p:nvPr/>
        </p:nvSpPr>
        <p:spPr>
          <a:xfrm>
            <a:off x="3461369" y="9302467"/>
            <a:ext cx="10291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2010 - 2014</a:t>
            </a:r>
          </a:p>
        </p:txBody>
      </p:sp>
      <p:sp>
        <p:nvSpPr>
          <p:cNvPr id="100" name="TextBox 99"/>
          <p:cNvSpPr txBox="1"/>
          <p:nvPr/>
        </p:nvSpPr>
        <p:spPr>
          <a:xfrm>
            <a:off x="4396452" y="9302467"/>
            <a:ext cx="281402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rgbClr val="FBA341"/>
                </a:solidFill>
                <a:cs typeface="Lato" panose="020F0502020204030203" pitchFamily="34" charset="0"/>
              </a:rPr>
              <a:t>Nom de la </a:t>
            </a:r>
            <a:r>
              <a:rPr lang="en-GB" sz="1000" dirty="0" err="1">
                <a:solidFill>
                  <a:srgbClr val="FBA341"/>
                </a:solidFill>
                <a:cs typeface="Lato" panose="020F0502020204030203" pitchFamily="34" charset="0"/>
              </a:rPr>
              <a:t>société</a:t>
            </a:r>
            <a:endParaRPr lang="en-GB" sz="1000" dirty="0">
              <a:solidFill>
                <a:srgbClr val="FBA341"/>
              </a:solidFill>
              <a:cs typeface="Lato" panose="020F0502020204030203" pitchFamily="34" charset="0"/>
            </a:endParaRPr>
          </a:p>
          <a:p>
            <a:r>
              <a:rPr lang="en-GB" sz="1000" b="1" i="1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Titre du poste</a:t>
            </a:r>
          </a:p>
          <a:p>
            <a:pPr defTabSz="685800">
              <a:defRPr/>
            </a:pPr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ea typeface="Lato" charset="0"/>
                <a:cs typeface="Lato" charset="0"/>
              </a:rPr>
              <a:t>Décrivez ici les fonctions que vous avez occupées. Décrivez également vos missions, et les résultats que vous avez obtenus, n’hésitez pas à les quantifier.</a:t>
            </a:r>
          </a:p>
        </p:txBody>
      </p:sp>
      <p:sp>
        <p:nvSpPr>
          <p:cNvPr id="101" name="Oval 100"/>
          <p:cNvSpPr/>
          <p:nvPr/>
        </p:nvSpPr>
        <p:spPr>
          <a:xfrm>
            <a:off x="3478631" y="9564077"/>
            <a:ext cx="846386" cy="846386"/>
          </a:xfrm>
          <a:prstGeom prst="ellipse">
            <a:avLst/>
          </a:prstGeom>
          <a:solidFill>
            <a:srgbClr val="9CABC0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GB" sz="900" dirty="0">
                <a:solidFill>
                  <a:schemeClr val="bg1"/>
                </a:solidFill>
                <a:cs typeface="Lato" panose="020F0502020204030203" pitchFamily="34" charset="0"/>
              </a:rPr>
              <a:t>COMPANY</a:t>
            </a:r>
          </a:p>
          <a:p>
            <a:pPr algn="ctr"/>
            <a:r>
              <a:rPr lang="en-GB" sz="900" dirty="0">
                <a:solidFill>
                  <a:schemeClr val="bg1"/>
                </a:solidFill>
                <a:cs typeface="Lato" panose="020F0502020204030203" pitchFamily="34" charset="0"/>
              </a:rPr>
              <a:t>LOGO</a:t>
            </a:r>
          </a:p>
        </p:txBody>
      </p:sp>
      <p:sp>
        <p:nvSpPr>
          <p:cNvPr id="105" name="TextBox 104"/>
          <p:cNvSpPr txBox="1"/>
          <p:nvPr/>
        </p:nvSpPr>
        <p:spPr>
          <a:xfrm>
            <a:off x="3368965" y="4029830"/>
            <a:ext cx="12282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>
                <a:solidFill>
                  <a:srgbClr val="9CABC0"/>
                </a:solidFill>
                <a:cs typeface="Lato" panose="020F0502020204030203" pitchFamily="34" charset="0"/>
              </a:rPr>
              <a:t>Hobbies</a:t>
            </a:r>
          </a:p>
        </p:txBody>
      </p:sp>
      <p:sp>
        <p:nvSpPr>
          <p:cNvPr id="106" name="TextBox 105"/>
          <p:cNvSpPr txBox="1"/>
          <p:nvPr/>
        </p:nvSpPr>
        <p:spPr>
          <a:xfrm>
            <a:off x="3368965" y="4468162"/>
            <a:ext cx="381218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Décrivez</a:t>
            </a:r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en-GB" sz="1000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vos</a:t>
            </a:r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 hobbies </a:t>
            </a:r>
            <a:r>
              <a:rPr lang="en-GB" sz="1000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en</a:t>
            </a:r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 rapport avec le poste. </a:t>
            </a:r>
            <a:r>
              <a:rPr lang="en-GB" sz="1000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Mettez</a:t>
            </a:r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en-GB" sz="1000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en</a:t>
            </a:r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en-GB" sz="1000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avant</a:t>
            </a:r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en-GB" sz="1000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votre</a:t>
            </a:r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en-GB" sz="1000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personnalité</a:t>
            </a:r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 et </a:t>
            </a:r>
            <a:r>
              <a:rPr lang="en-GB" sz="1000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vos</a:t>
            </a:r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 </a:t>
            </a:r>
            <a:r>
              <a:rPr lang="en-GB" sz="1000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compétences</a:t>
            </a:r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.</a:t>
            </a:r>
          </a:p>
        </p:txBody>
      </p:sp>
      <p:sp>
        <p:nvSpPr>
          <p:cNvPr id="113" name="TextBox 112"/>
          <p:cNvSpPr txBox="1"/>
          <p:nvPr/>
        </p:nvSpPr>
        <p:spPr>
          <a:xfrm>
            <a:off x="3368965" y="2755019"/>
            <a:ext cx="116782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>
                <a:solidFill>
                  <a:srgbClr val="9CABC0"/>
                </a:solidFill>
                <a:cs typeface="Lato" panose="020F0502020204030203" pitchFamily="34" charset="0"/>
              </a:rPr>
              <a:t>Contact</a:t>
            </a:r>
          </a:p>
        </p:txBody>
      </p:sp>
      <p:sp>
        <p:nvSpPr>
          <p:cNvPr id="114" name="TextBox 113"/>
          <p:cNvSpPr txBox="1"/>
          <p:nvPr/>
        </p:nvSpPr>
        <p:spPr>
          <a:xfrm>
            <a:off x="3368965" y="3173098"/>
            <a:ext cx="284197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Tel : 01 02 03 04 05</a:t>
            </a:r>
          </a:p>
          <a:p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Mobile : 06 01 02 03 04</a:t>
            </a:r>
          </a:p>
          <a:p>
            <a:r>
              <a:rPr lang="en-PH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Address : 12 rue de la </a:t>
            </a:r>
            <a:r>
              <a:rPr lang="en-PH" sz="1000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Réussite</a:t>
            </a:r>
            <a:r>
              <a:rPr lang="en-PH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 75012 Paris</a:t>
            </a:r>
          </a:p>
          <a:p>
            <a:r>
              <a:rPr lang="en-PH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Email : mail@mail.com</a:t>
            </a:r>
          </a:p>
        </p:txBody>
      </p:sp>
      <p:sp>
        <p:nvSpPr>
          <p:cNvPr id="45" name="Rectangle 44"/>
          <p:cNvSpPr/>
          <p:nvPr/>
        </p:nvSpPr>
        <p:spPr>
          <a:xfrm>
            <a:off x="3190100" y="250542"/>
            <a:ext cx="6495308" cy="792575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ts val="6000"/>
              </a:lnSpc>
            </a:pPr>
            <a:r>
              <a:rPr lang="en-GB" sz="6000" b="1" dirty="0" err="1">
                <a:solidFill>
                  <a:schemeClr val="bg1"/>
                </a:solidFill>
                <a:cs typeface="Lato Black" panose="020F0A02020204030203" pitchFamily="34" charset="0"/>
              </a:rPr>
              <a:t>Yien</a:t>
            </a:r>
            <a:r>
              <a:rPr lang="en-GB" sz="6000" b="1" dirty="0">
                <a:solidFill>
                  <a:schemeClr val="bg1"/>
                </a:solidFill>
                <a:cs typeface="Lato Black" panose="020F0A02020204030203" pitchFamily="34" charset="0"/>
              </a:rPr>
              <a:t> NGUYEN</a:t>
            </a:r>
          </a:p>
        </p:txBody>
      </p:sp>
      <p:sp>
        <p:nvSpPr>
          <p:cNvPr id="107" name="TextBox 106"/>
          <p:cNvSpPr txBox="1"/>
          <p:nvPr/>
        </p:nvSpPr>
        <p:spPr>
          <a:xfrm>
            <a:off x="267753" y="7749124"/>
            <a:ext cx="150849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>
                <a:solidFill>
                  <a:srgbClr val="9CABC0"/>
                </a:solidFill>
                <a:cs typeface="Lato" panose="020F0502020204030203" pitchFamily="34" charset="0"/>
              </a:rPr>
              <a:t>Formation</a:t>
            </a:r>
          </a:p>
        </p:txBody>
      </p:sp>
      <p:sp>
        <p:nvSpPr>
          <p:cNvPr id="108" name="TextBox 107"/>
          <p:cNvSpPr txBox="1"/>
          <p:nvPr/>
        </p:nvSpPr>
        <p:spPr>
          <a:xfrm>
            <a:off x="1060010" y="8212735"/>
            <a:ext cx="2223887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100" dirty="0">
                <a:solidFill>
                  <a:srgbClr val="F15773"/>
                </a:solidFill>
                <a:cs typeface="Lato" panose="020F0502020204030203" pitchFamily="34" charset="0"/>
              </a:rPr>
              <a:t>Ecole/</a:t>
            </a:r>
            <a:r>
              <a:rPr lang="en-PH" sz="1100" dirty="0" err="1">
                <a:solidFill>
                  <a:srgbClr val="F15773"/>
                </a:solidFill>
                <a:cs typeface="Lato" panose="020F0502020204030203" pitchFamily="34" charset="0"/>
              </a:rPr>
              <a:t>Université</a:t>
            </a:r>
            <a:r>
              <a:rPr lang="en-PH" sz="1100" dirty="0">
                <a:solidFill>
                  <a:srgbClr val="F15773"/>
                </a:solidFill>
                <a:cs typeface="Lato" panose="020F0502020204030203" pitchFamily="34" charset="0"/>
              </a:rPr>
              <a:t> </a:t>
            </a:r>
            <a:r>
              <a:rPr lang="mr-IN" sz="1100" dirty="0">
                <a:solidFill>
                  <a:srgbClr val="F15773"/>
                </a:solidFill>
                <a:cs typeface="Lato" panose="020F0502020204030203" pitchFamily="34" charset="0"/>
              </a:rPr>
              <a:t>–</a:t>
            </a:r>
            <a:r>
              <a:rPr lang="en-PH" sz="1100" dirty="0">
                <a:solidFill>
                  <a:srgbClr val="F15773"/>
                </a:solidFill>
                <a:cs typeface="Lato" panose="020F0502020204030203" pitchFamily="34" charset="0"/>
              </a:rPr>
              <a:t> </a:t>
            </a:r>
            <a:r>
              <a:rPr lang="en-PH" sz="1100" dirty="0" err="1">
                <a:solidFill>
                  <a:srgbClr val="F15773"/>
                </a:solidFill>
                <a:cs typeface="Lato" panose="020F0502020204030203" pitchFamily="34" charset="0"/>
              </a:rPr>
              <a:t>Diplôme</a:t>
            </a:r>
            <a:endParaRPr lang="en-PH" sz="1100" dirty="0">
              <a:solidFill>
                <a:srgbClr val="F15773"/>
              </a:solidFill>
              <a:cs typeface="Lato" panose="020F0502020204030203" pitchFamily="34" charset="0"/>
            </a:endParaRPr>
          </a:p>
          <a:p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Décrivez en une ligne les objectifs et les spécialités de cette formation.</a:t>
            </a:r>
          </a:p>
        </p:txBody>
      </p:sp>
      <p:sp>
        <p:nvSpPr>
          <p:cNvPr id="109" name="TextBox 108"/>
          <p:cNvSpPr txBox="1"/>
          <p:nvPr/>
        </p:nvSpPr>
        <p:spPr>
          <a:xfrm>
            <a:off x="409518" y="8212735"/>
            <a:ext cx="65049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2014</a:t>
            </a:r>
          </a:p>
        </p:txBody>
      </p:sp>
      <p:sp>
        <p:nvSpPr>
          <p:cNvPr id="110" name="TextBox 109"/>
          <p:cNvSpPr txBox="1"/>
          <p:nvPr/>
        </p:nvSpPr>
        <p:spPr>
          <a:xfrm>
            <a:off x="1060010" y="8972289"/>
            <a:ext cx="2223887" cy="5693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100" dirty="0">
                <a:solidFill>
                  <a:srgbClr val="F15773"/>
                </a:solidFill>
                <a:cs typeface="Lato" panose="020F0502020204030203" pitchFamily="34" charset="0"/>
              </a:rPr>
              <a:t>Ecole/</a:t>
            </a:r>
            <a:r>
              <a:rPr lang="en-PH" sz="1100" dirty="0" err="1">
                <a:solidFill>
                  <a:srgbClr val="F15773"/>
                </a:solidFill>
                <a:cs typeface="Lato" panose="020F0502020204030203" pitchFamily="34" charset="0"/>
              </a:rPr>
              <a:t>Université</a:t>
            </a:r>
            <a:r>
              <a:rPr lang="en-PH" sz="1100" dirty="0">
                <a:solidFill>
                  <a:srgbClr val="F15773"/>
                </a:solidFill>
                <a:cs typeface="Lato" panose="020F0502020204030203" pitchFamily="34" charset="0"/>
              </a:rPr>
              <a:t> </a:t>
            </a:r>
            <a:r>
              <a:rPr lang="mr-IN" sz="1100" dirty="0">
                <a:solidFill>
                  <a:srgbClr val="F15773"/>
                </a:solidFill>
                <a:cs typeface="Lato" panose="020F0502020204030203" pitchFamily="34" charset="0"/>
              </a:rPr>
              <a:t>–</a:t>
            </a:r>
            <a:r>
              <a:rPr lang="en-PH" sz="1100" dirty="0">
                <a:solidFill>
                  <a:srgbClr val="F15773"/>
                </a:solidFill>
                <a:cs typeface="Lato" panose="020F0502020204030203" pitchFamily="34" charset="0"/>
              </a:rPr>
              <a:t> </a:t>
            </a:r>
            <a:r>
              <a:rPr lang="en-PH" sz="1100" dirty="0" err="1">
                <a:solidFill>
                  <a:srgbClr val="F15773"/>
                </a:solidFill>
                <a:cs typeface="Lato" panose="020F0502020204030203" pitchFamily="34" charset="0"/>
              </a:rPr>
              <a:t>Diplôme</a:t>
            </a:r>
            <a:endParaRPr lang="en-PH" sz="1100" dirty="0">
              <a:solidFill>
                <a:srgbClr val="F15773"/>
              </a:solidFill>
              <a:cs typeface="Lato" panose="020F0502020204030203" pitchFamily="34" charset="0"/>
            </a:endParaRPr>
          </a:p>
          <a:p>
            <a:r>
              <a:rPr lang="fr-FR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Décrivez en une ligne les objectifs et les spécialités de cette formation.</a:t>
            </a:r>
          </a:p>
        </p:txBody>
      </p:sp>
      <p:sp>
        <p:nvSpPr>
          <p:cNvPr id="111" name="TextBox 110"/>
          <p:cNvSpPr txBox="1"/>
          <p:nvPr/>
        </p:nvSpPr>
        <p:spPr>
          <a:xfrm>
            <a:off x="409518" y="8972289"/>
            <a:ext cx="65049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PH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2014</a:t>
            </a:r>
          </a:p>
        </p:txBody>
      </p:sp>
      <p:sp>
        <p:nvSpPr>
          <p:cNvPr id="116" name="TextBox 115"/>
          <p:cNvSpPr txBox="1"/>
          <p:nvPr/>
        </p:nvSpPr>
        <p:spPr>
          <a:xfrm>
            <a:off x="267753" y="2755019"/>
            <a:ext cx="191321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2400" b="1" dirty="0" err="1">
                <a:solidFill>
                  <a:srgbClr val="9CABC0"/>
                </a:solidFill>
                <a:cs typeface="Lato" panose="020F0502020204030203" pitchFamily="34" charset="0"/>
              </a:rPr>
              <a:t>Compétences</a:t>
            </a:r>
            <a:endParaRPr lang="en-GB" sz="2400" b="1" dirty="0">
              <a:solidFill>
                <a:srgbClr val="9CABC0"/>
              </a:solidFill>
              <a:cs typeface="Lato" panose="020F0502020204030203" pitchFamily="34" charset="0"/>
            </a:endParaRPr>
          </a:p>
        </p:txBody>
      </p:sp>
      <p:sp>
        <p:nvSpPr>
          <p:cNvPr id="117" name="TextBox 116"/>
          <p:cNvSpPr txBox="1"/>
          <p:nvPr/>
        </p:nvSpPr>
        <p:spPr>
          <a:xfrm>
            <a:off x="319684" y="3201979"/>
            <a:ext cx="272762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i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Professionnelles</a:t>
            </a:r>
            <a:endParaRPr lang="en-GB" sz="1000" b="1" i="1" dirty="0">
              <a:solidFill>
                <a:schemeClr val="tx1">
                  <a:lumMod val="75000"/>
                  <a:lumOff val="25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122" name="TextBox 121"/>
          <p:cNvSpPr txBox="1"/>
          <p:nvPr/>
        </p:nvSpPr>
        <p:spPr>
          <a:xfrm>
            <a:off x="319684" y="4747133"/>
            <a:ext cx="272762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i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Langues</a:t>
            </a:r>
            <a:endParaRPr lang="en-GB" sz="1000" b="1" i="1" dirty="0">
              <a:solidFill>
                <a:schemeClr val="tx1">
                  <a:lumMod val="75000"/>
                  <a:lumOff val="25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126" name="TextBox 125"/>
          <p:cNvSpPr txBox="1"/>
          <p:nvPr/>
        </p:nvSpPr>
        <p:spPr>
          <a:xfrm>
            <a:off x="319684" y="5973967"/>
            <a:ext cx="272762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b="1" i="1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Personnelles</a:t>
            </a:r>
            <a:endParaRPr lang="en-GB" sz="1000" b="1" i="1" dirty="0">
              <a:solidFill>
                <a:schemeClr val="tx1">
                  <a:lumMod val="75000"/>
                  <a:lumOff val="25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118" name="TextBox 117"/>
          <p:cNvSpPr txBox="1"/>
          <p:nvPr/>
        </p:nvSpPr>
        <p:spPr>
          <a:xfrm>
            <a:off x="480767" y="3502061"/>
            <a:ext cx="123301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Microsoft Office</a:t>
            </a:r>
          </a:p>
        </p:txBody>
      </p:sp>
      <p:sp>
        <p:nvSpPr>
          <p:cNvPr id="119" name="TextBox 118"/>
          <p:cNvSpPr txBox="1"/>
          <p:nvPr/>
        </p:nvSpPr>
        <p:spPr>
          <a:xfrm>
            <a:off x="480767" y="3816445"/>
            <a:ext cx="123301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Design</a:t>
            </a:r>
          </a:p>
        </p:txBody>
      </p:sp>
      <p:sp>
        <p:nvSpPr>
          <p:cNvPr id="120" name="TextBox 119"/>
          <p:cNvSpPr txBox="1"/>
          <p:nvPr/>
        </p:nvSpPr>
        <p:spPr>
          <a:xfrm>
            <a:off x="480767" y="4130829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PHP MySQL</a:t>
            </a:r>
          </a:p>
        </p:txBody>
      </p:sp>
      <p:sp>
        <p:nvSpPr>
          <p:cNvPr id="121" name="TextBox 120"/>
          <p:cNvSpPr txBox="1"/>
          <p:nvPr/>
        </p:nvSpPr>
        <p:spPr>
          <a:xfrm>
            <a:off x="480767" y="4445213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Google GA</a:t>
            </a:r>
          </a:p>
        </p:txBody>
      </p:sp>
      <p:sp>
        <p:nvSpPr>
          <p:cNvPr id="123" name="TextBox 122"/>
          <p:cNvSpPr txBox="1"/>
          <p:nvPr/>
        </p:nvSpPr>
        <p:spPr>
          <a:xfrm>
            <a:off x="480767" y="5047215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Anglais</a:t>
            </a:r>
            <a:endParaRPr lang="en-GB" sz="1000" dirty="0">
              <a:solidFill>
                <a:schemeClr val="tx1">
                  <a:lumMod val="75000"/>
                  <a:lumOff val="25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124" name="TextBox 123"/>
          <p:cNvSpPr txBox="1"/>
          <p:nvPr/>
        </p:nvSpPr>
        <p:spPr>
          <a:xfrm>
            <a:off x="480767" y="5361599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Allemand</a:t>
            </a:r>
            <a:endParaRPr lang="en-GB" sz="1000" dirty="0">
              <a:solidFill>
                <a:schemeClr val="tx1">
                  <a:lumMod val="75000"/>
                  <a:lumOff val="25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125" name="TextBox 124"/>
          <p:cNvSpPr txBox="1"/>
          <p:nvPr/>
        </p:nvSpPr>
        <p:spPr>
          <a:xfrm>
            <a:off x="480767" y="5675983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Italien</a:t>
            </a:r>
            <a:endParaRPr lang="en-GB" sz="1000" dirty="0">
              <a:solidFill>
                <a:schemeClr val="tx1">
                  <a:lumMod val="75000"/>
                  <a:lumOff val="25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127" name="TextBox 126"/>
          <p:cNvSpPr txBox="1"/>
          <p:nvPr/>
        </p:nvSpPr>
        <p:spPr>
          <a:xfrm>
            <a:off x="480767" y="6274049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Créatif</a:t>
            </a:r>
            <a:endParaRPr lang="en-GB" sz="1000" dirty="0">
              <a:solidFill>
                <a:schemeClr val="tx1">
                  <a:lumMod val="75000"/>
                  <a:lumOff val="25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128" name="TextBox 127"/>
          <p:cNvSpPr txBox="1"/>
          <p:nvPr/>
        </p:nvSpPr>
        <p:spPr>
          <a:xfrm>
            <a:off x="480767" y="6588433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Sérieux</a:t>
            </a:r>
            <a:endParaRPr lang="en-GB" sz="1000" dirty="0">
              <a:solidFill>
                <a:schemeClr val="tx1">
                  <a:lumMod val="75000"/>
                  <a:lumOff val="25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129" name="TextBox 128"/>
          <p:cNvSpPr txBox="1"/>
          <p:nvPr/>
        </p:nvSpPr>
        <p:spPr>
          <a:xfrm>
            <a:off x="480767" y="6902817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Innovant</a:t>
            </a:r>
            <a:endParaRPr lang="en-GB" sz="1000" dirty="0">
              <a:solidFill>
                <a:schemeClr val="tx1">
                  <a:lumMod val="75000"/>
                  <a:lumOff val="25000"/>
                </a:schemeClr>
              </a:solidFill>
              <a:cs typeface="Lato" panose="020F0502020204030203" pitchFamily="34" charset="0"/>
            </a:endParaRPr>
          </a:p>
        </p:txBody>
      </p:sp>
      <p:sp>
        <p:nvSpPr>
          <p:cNvPr id="130" name="TextBox 129"/>
          <p:cNvSpPr txBox="1"/>
          <p:nvPr/>
        </p:nvSpPr>
        <p:spPr>
          <a:xfrm>
            <a:off x="480767" y="7221414"/>
            <a:ext cx="10678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err="1">
                <a:solidFill>
                  <a:schemeClr val="tx1">
                    <a:lumMod val="75000"/>
                    <a:lumOff val="25000"/>
                  </a:schemeClr>
                </a:solidFill>
                <a:cs typeface="Lato" panose="020F0502020204030203" pitchFamily="34" charset="0"/>
              </a:rPr>
              <a:t>Organisé</a:t>
            </a:r>
            <a:endParaRPr lang="en-GB" sz="1000" dirty="0">
              <a:solidFill>
                <a:schemeClr val="tx1">
                  <a:lumMod val="75000"/>
                  <a:lumOff val="25000"/>
                </a:schemeClr>
              </a:solidFill>
              <a:cs typeface="Lato" panose="020F0502020204030203" pitchFamily="34" charset="0"/>
            </a:endParaRPr>
          </a:p>
        </p:txBody>
      </p:sp>
      <p:grpSp>
        <p:nvGrpSpPr>
          <p:cNvPr id="16" name="Group 15"/>
          <p:cNvGrpSpPr/>
          <p:nvPr/>
        </p:nvGrpSpPr>
        <p:grpSpPr>
          <a:xfrm>
            <a:off x="1657350" y="3575956"/>
            <a:ext cx="1370637" cy="107950"/>
            <a:chOff x="1657350" y="3517900"/>
            <a:chExt cx="1370637" cy="107950"/>
          </a:xfrm>
        </p:grpSpPr>
        <p:sp>
          <p:nvSpPr>
            <p:cNvPr id="15" name="Rectangle 14"/>
            <p:cNvSpPr/>
            <p:nvPr/>
          </p:nvSpPr>
          <p:spPr>
            <a:xfrm>
              <a:off x="1657350" y="3517900"/>
              <a:ext cx="114300" cy="107950"/>
            </a:xfrm>
            <a:prstGeom prst="rect">
              <a:avLst/>
            </a:prstGeom>
            <a:solidFill>
              <a:srgbClr val="333F50"/>
            </a:solidFill>
            <a:ln>
              <a:solidFill>
                <a:srgbClr val="333F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4" name="Rectangle 183"/>
            <p:cNvSpPr/>
            <p:nvPr/>
          </p:nvSpPr>
          <p:spPr>
            <a:xfrm>
              <a:off x="1796943" y="3517900"/>
              <a:ext cx="114300" cy="107950"/>
            </a:xfrm>
            <a:prstGeom prst="rect">
              <a:avLst/>
            </a:prstGeom>
            <a:solidFill>
              <a:srgbClr val="333F50"/>
            </a:solidFill>
            <a:ln>
              <a:solidFill>
                <a:srgbClr val="333F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5" name="Rectangle 184"/>
            <p:cNvSpPr/>
            <p:nvPr/>
          </p:nvSpPr>
          <p:spPr>
            <a:xfrm>
              <a:off x="1936536" y="3517900"/>
              <a:ext cx="114300" cy="107950"/>
            </a:xfrm>
            <a:prstGeom prst="rect">
              <a:avLst/>
            </a:prstGeom>
            <a:solidFill>
              <a:srgbClr val="333F50"/>
            </a:solidFill>
            <a:ln>
              <a:solidFill>
                <a:srgbClr val="333F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6" name="Rectangle 185"/>
            <p:cNvSpPr/>
            <p:nvPr/>
          </p:nvSpPr>
          <p:spPr>
            <a:xfrm>
              <a:off x="2355315" y="3517900"/>
              <a:ext cx="114300" cy="107950"/>
            </a:xfrm>
            <a:prstGeom prst="rect">
              <a:avLst/>
            </a:prstGeom>
            <a:solidFill>
              <a:srgbClr val="333F50"/>
            </a:solidFill>
            <a:ln>
              <a:solidFill>
                <a:srgbClr val="333F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7" name="Rectangle 186"/>
            <p:cNvSpPr/>
            <p:nvPr/>
          </p:nvSpPr>
          <p:spPr>
            <a:xfrm>
              <a:off x="2494908" y="3517900"/>
              <a:ext cx="114300" cy="107950"/>
            </a:xfrm>
            <a:prstGeom prst="rect">
              <a:avLst/>
            </a:prstGeom>
            <a:noFill/>
            <a:ln>
              <a:solidFill>
                <a:srgbClr val="333F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8" name="Rectangle 187"/>
            <p:cNvSpPr/>
            <p:nvPr/>
          </p:nvSpPr>
          <p:spPr>
            <a:xfrm>
              <a:off x="2076129" y="3517900"/>
              <a:ext cx="114300" cy="107950"/>
            </a:xfrm>
            <a:prstGeom prst="rect">
              <a:avLst/>
            </a:prstGeom>
            <a:solidFill>
              <a:srgbClr val="333F50"/>
            </a:solidFill>
            <a:ln>
              <a:solidFill>
                <a:srgbClr val="333F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89" name="Rectangle 188"/>
            <p:cNvSpPr/>
            <p:nvPr/>
          </p:nvSpPr>
          <p:spPr>
            <a:xfrm>
              <a:off x="2215722" y="3517900"/>
              <a:ext cx="114300" cy="107950"/>
            </a:xfrm>
            <a:prstGeom prst="rect">
              <a:avLst/>
            </a:prstGeom>
            <a:solidFill>
              <a:srgbClr val="333F50"/>
            </a:solidFill>
            <a:ln>
              <a:solidFill>
                <a:srgbClr val="333F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0" name="Rectangle 189"/>
            <p:cNvSpPr/>
            <p:nvPr/>
          </p:nvSpPr>
          <p:spPr>
            <a:xfrm>
              <a:off x="2634501" y="3517900"/>
              <a:ext cx="114300" cy="107950"/>
            </a:xfrm>
            <a:prstGeom prst="rect">
              <a:avLst/>
            </a:prstGeom>
            <a:noFill/>
            <a:ln>
              <a:solidFill>
                <a:srgbClr val="333F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1" name="Rectangle 190"/>
            <p:cNvSpPr/>
            <p:nvPr/>
          </p:nvSpPr>
          <p:spPr>
            <a:xfrm>
              <a:off x="2774094" y="3517900"/>
              <a:ext cx="114300" cy="107950"/>
            </a:xfrm>
            <a:prstGeom prst="rect">
              <a:avLst/>
            </a:prstGeom>
            <a:noFill/>
            <a:ln>
              <a:solidFill>
                <a:srgbClr val="333F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2" name="Rectangle 191"/>
            <p:cNvSpPr/>
            <p:nvPr/>
          </p:nvSpPr>
          <p:spPr>
            <a:xfrm>
              <a:off x="2913687" y="3517900"/>
              <a:ext cx="114300" cy="107950"/>
            </a:xfrm>
            <a:prstGeom prst="rect">
              <a:avLst/>
            </a:prstGeom>
            <a:noFill/>
            <a:ln>
              <a:solidFill>
                <a:srgbClr val="333F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193" name="Group 192"/>
          <p:cNvGrpSpPr/>
          <p:nvPr/>
        </p:nvGrpSpPr>
        <p:grpSpPr>
          <a:xfrm>
            <a:off x="1657350" y="3890771"/>
            <a:ext cx="1370637" cy="107950"/>
            <a:chOff x="1657350" y="3517900"/>
            <a:chExt cx="1370637" cy="107950"/>
          </a:xfrm>
        </p:grpSpPr>
        <p:sp>
          <p:nvSpPr>
            <p:cNvPr id="194" name="Rectangle 193"/>
            <p:cNvSpPr/>
            <p:nvPr/>
          </p:nvSpPr>
          <p:spPr>
            <a:xfrm>
              <a:off x="1657350" y="3517900"/>
              <a:ext cx="114300" cy="107950"/>
            </a:xfrm>
            <a:prstGeom prst="rect">
              <a:avLst/>
            </a:prstGeom>
            <a:solidFill>
              <a:srgbClr val="333F50"/>
            </a:solidFill>
            <a:ln>
              <a:solidFill>
                <a:srgbClr val="333F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5" name="Rectangle 194"/>
            <p:cNvSpPr/>
            <p:nvPr/>
          </p:nvSpPr>
          <p:spPr>
            <a:xfrm>
              <a:off x="1796943" y="3517900"/>
              <a:ext cx="114300" cy="107950"/>
            </a:xfrm>
            <a:prstGeom prst="rect">
              <a:avLst/>
            </a:prstGeom>
            <a:solidFill>
              <a:srgbClr val="333F50"/>
            </a:solidFill>
            <a:ln>
              <a:solidFill>
                <a:srgbClr val="333F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6" name="Rectangle 195"/>
            <p:cNvSpPr/>
            <p:nvPr/>
          </p:nvSpPr>
          <p:spPr>
            <a:xfrm>
              <a:off x="1936536" y="3517900"/>
              <a:ext cx="114300" cy="107950"/>
            </a:xfrm>
            <a:prstGeom prst="rect">
              <a:avLst/>
            </a:prstGeom>
            <a:solidFill>
              <a:srgbClr val="333F50"/>
            </a:solidFill>
            <a:ln>
              <a:solidFill>
                <a:srgbClr val="333F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7" name="Rectangle 196"/>
            <p:cNvSpPr/>
            <p:nvPr/>
          </p:nvSpPr>
          <p:spPr>
            <a:xfrm>
              <a:off x="2355315" y="3517900"/>
              <a:ext cx="114300" cy="107950"/>
            </a:xfrm>
            <a:prstGeom prst="rect">
              <a:avLst/>
            </a:prstGeom>
            <a:solidFill>
              <a:srgbClr val="333F50"/>
            </a:solidFill>
            <a:ln>
              <a:solidFill>
                <a:srgbClr val="333F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8" name="Rectangle 197"/>
            <p:cNvSpPr/>
            <p:nvPr/>
          </p:nvSpPr>
          <p:spPr>
            <a:xfrm>
              <a:off x="2494908" y="3517900"/>
              <a:ext cx="114300" cy="107950"/>
            </a:xfrm>
            <a:prstGeom prst="rect">
              <a:avLst/>
            </a:prstGeom>
            <a:solidFill>
              <a:srgbClr val="333F50"/>
            </a:solidFill>
            <a:ln>
              <a:solidFill>
                <a:srgbClr val="333F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99" name="Rectangle 198"/>
            <p:cNvSpPr/>
            <p:nvPr/>
          </p:nvSpPr>
          <p:spPr>
            <a:xfrm>
              <a:off x="2076129" y="3517900"/>
              <a:ext cx="114300" cy="107950"/>
            </a:xfrm>
            <a:prstGeom prst="rect">
              <a:avLst/>
            </a:prstGeom>
            <a:solidFill>
              <a:srgbClr val="333F50"/>
            </a:solidFill>
            <a:ln>
              <a:solidFill>
                <a:srgbClr val="333F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0" name="Rectangle 199"/>
            <p:cNvSpPr/>
            <p:nvPr/>
          </p:nvSpPr>
          <p:spPr>
            <a:xfrm>
              <a:off x="2215722" y="3517900"/>
              <a:ext cx="114300" cy="107950"/>
            </a:xfrm>
            <a:prstGeom prst="rect">
              <a:avLst/>
            </a:prstGeom>
            <a:solidFill>
              <a:srgbClr val="333F50"/>
            </a:solidFill>
            <a:ln>
              <a:solidFill>
                <a:srgbClr val="333F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1" name="Rectangle 200"/>
            <p:cNvSpPr/>
            <p:nvPr/>
          </p:nvSpPr>
          <p:spPr>
            <a:xfrm>
              <a:off x="2634501" y="3517900"/>
              <a:ext cx="114300" cy="107950"/>
            </a:xfrm>
            <a:prstGeom prst="rect">
              <a:avLst/>
            </a:prstGeom>
            <a:solidFill>
              <a:srgbClr val="333F50"/>
            </a:solidFill>
            <a:ln>
              <a:solidFill>
                <a:srgbClr val="333F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2" name="Rectangle 201"/>
            <p:cNvSpPr/>
            <p:nvPr/>
          </p:nvSpPr>
          <p:spPr>
            <a:xfrm>
              <a:off x="2774094" y="3517900"/>
              <a:ext cx="114300" cy="107950"/>
            </a:xfrm>
            <a:prstGeom prst="rect">
              <a:avLst/>
            </a:prstGeom>
            <a:noFill/>
            <a:ln>
              <a:solidFill>
                <a:srgbClr val="333F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3" name="Rectangle 202"/>
            <p:cNvSpPr/>
            <p:nvPr/>
          </p:nvSpPr>
          <p:spPr>
            <a:xfrm>
              <a:off x="2913687" y="3517900"/>
              <a:ext cx="114300" cy="107950"/>
            </a:xfrm>
            <a:prstGeom prst="rect">
              <a:avLst/>
            </a:prstGeom>
            <a:noFill/>
            <a:ln>
              <a:solidFill>
                <a:srgbClr val="333F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04" name="Group 203"/>
          <p:cNvGrpSpPr/>
          <p:nvPr/>
        </p:nvGrpSpPr>
        <p:grpSpPr>
          <a:xfrm>
            <a:off x="1657350" y="4205586"/>
            <a:ext cx="1370637" cy="107950"/>
            <a:chOff x="1657350" y="3517900"/>
            <a:chExt cx="1370637" cy="107950"/>
          </a:xfrm>
        </p:grpSpPr>
        <p:sp>
          <p:nvSpPr>
            <p:cNvPr id="205" name="Rectangle 204"/>
            <p:cNvSpPr/>
            <p:nvPr/>
          </p:nvSpPr>
          <p:spPr>
            <a:xfrm>
              <a:off x="1657350" y="3517900"/>
              <a:ext cx="114300" cy="107950"/>
            </a:xfrm>
            <a:prstGeom prst="rect">
              <a:avLst/>
            </a:prstGeom>
            <a:solidFill>
              <a:srgbClr val="333F50"/>
            </a:solidFill>
            <a:ln>
              <a:solidFill>
                <a:srgbClr val="333F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6" name="Rectangle 205"/>
            <p:cNvSpPr/>
            <p:nvPr/>
          </p:nvSpPr>
          <p:spPr>
            <a:xfrm>
              <a:off x="1796943" y="3517900"/>
              <a:ext cx="114300" cy="107950"/>
            </a:xfrm>
            <a:prstGeom prst="rect">
              <a:avLst/>
            </a:prstGeom>
            <a:solidFill>
              <a:srgbClr val="333F50"/>
            </a:solidFill>
            <a:ln>
              <a:solidFill>
                <a:srgbClr val="333F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7" name="Rectangle 206"/>
            <p:cNvSpPr/>
            <p:nvPr/>
          </p:nvSpPr>
          <p:spPr>
            <a:xfrm>
              <a:off x="1936536" y="3517900"/>
              <a:ext cx="114300" cy="107950"/>
            </a:xfrm>
            <a:prstGeom prst="rect">
              <a:avLst/>
            </a:prstGeom>
            <a:solidFill>
              <a:srgbClr val="333F50"/>
            </a:solidFill>
            <a:ln>
              <a:solidFill>
                <a:srgbClr val="333F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8" name="Rectangle 207"/>
            <p:cNvSpPr/>
            <p:nvPr/>
          </p:nvSpPr>
          <p:spPr>
            <a:xfrm>
              <a:off x="2355315" y="3517900"/>
              <a:ext cx="114300" cy="107950"/>
            </a:xfrm>
            <a:prstGeom prst="rect">
              <a:avLst/>
            </a:prstGeom>
            <a:solidFill>
              <a:srgbClr val="333F50"/>
            </a:solidFill>
            <a:ln>
              <a:solidFill>
                <a:srgbClr val="333F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09" name="Rectangle 208"/>
            <p:cNvSpPr/>
            <p:nvPr/>
          </p:nvSpPr>
          <p:spPr>
            <a:xfrm>
              <a:off x="2494908" y="3517900"/>
              <a:ext cx="114300" cy="107950"/>
            </a:xfrm>
            <a:prstGeom prst="rect">
              <a:avLst/>
            </a:prstGeom>
            <a:solidFill>
              <a:srgbClr val="333F50"/>
            </a:solidFill>
            <a:ln>
              <a:solidFill>
                <a:srgbClr val="333F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0" name="Rectangle 209"/>
            <p:cNvSpPr/>
            <p:nvPr/>
          </p:nvSpPr>
          <p:spPr>
            <a:xfrm>
              <a:off x="2076129" y="3517900"/>
              <a:ext cx="114300" cy="107950"/>
            </a:xfrm>
            <a:prstGeom prst="rect">
              <a:avLst/>
            </a:prstGeom>
            <a:solidFill>
              <a:srgbClr val="333F50"/>
            </a:solidFill>
            <a:ln>
              <a:solidFill>
                <a:srgbClr val="333F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1" name="Rectangle 210"/>
            <p:cNvSpPr/>
            <p:nvPr/>
          </p:nvSpPr>
          <p:spPr>
            <a:xfrm>
              <a:off x="2215722" y="3517900"/>
              <a:ext cx="114300" cy="107950"/>
            </a:xfrm>
            <a:prstGeom prst="rect">
              <a:avLst/>
            </a:prstGeom>
            <a:solidFill>
              <a:srgbClr val="333F50"/>
            </a:solidFill>
            <a:ln>
              <a:solidFill>
                <a:srgbClr val="333F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2" name="Rectangle 211"/>
            <p:cNvSpPr/>
            <p:nvPr/>
          </p:nvSpPr>
          <p:spPr>
            <a:xfrm>
              <a:off x="2634501" y="3517900"/>
              <a:ext cx="114300" cy="107950"/>
            </a:xfrm>
            <a:prstGeom prst="rect">
              <a:avLst/>
            </a:prstGeom>
            <a:solidFill>
              <a:srgbClr val="333F50"/>
            </a:solidFill>
            <a:ln>
              <a:solidFill>
                <a:srgbClr val="333F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3" name="Rectangle 212"/>
            <p:cNvSpPr/>
            <p:nvPr/>
          </p:nvSpPr>
          <p:spPr>
            <a:xfrm>
              <a:off x="2774094" y="3517900"/>
              <a:ext cx="114300" cy="107950"/>
            </a:xfrm>
            <a:prstGeom prst="rect">
              <a:avLst/>
            </a:prstGeom>
            <a:noFill/>
            <a:ln>
              <a:solidFill>
                <a:srgbClr val="333F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4" name="Rectangle 213"/>
            <p:cNvSpPr/>
            <p:nvPr/>
          </p:nvSpPr>
          <p:spPr>
            <a:xfrm>
              <a:off x="2913687" y="3517900"/>
              <a:ext cx="114300" cy="107950"/>
            </a:xfrm>
            <a:prstGeom prst="rect">
              <a:avLst/>
            </a:prstGeom>
            <a:noFill/>
            <a:ln>
              <a:solidFill>
                <a:srgbClr val="333F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15" name="Group 214"/>
          <p:cNvGrpSpPr/>
          <p:nvPr/>
        </p:nvGrpSpPr>
        <p:grpSpPr>
          <a:xfrm>
            <a:off x="1657350" y="4520400"/>
            <a:ext cx="1370637" cy="107950"/>
            <a:chOff x="1657350" y="3517900"/>
            <a:chExt cx="1370637" cy="107950"/>
          </a:xfrm>
        </p:grpSpPr>
        <p:sp>
          <p:nvSpPr>
            <p:cNvPr id="216" name="Rectangle 215"/>
            <p:cNvSpPr/>
            <p:nvPr/>
          </p:nvSpPr>
          <p:spPr>
            <a:xfrm>
              <a:off x="1657350" y="3517900"/>
              <a:ext cx="114300" cy="107950"/>
            </a:xfrm>
            <a:prstGeom prst="rect">
              <a:avLst/>
            </a:prstGeom>
            <a:solidFill>
              <a:srgbClr val="333F50"/>
            </a:solidFill>
            <a:ln>
              <a:solidFill>
                <a:srgbClr val="333F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7" name="Rectangle 216"/>
            <p:cNvSpPr/>
            <p:nvPr/>
          </p:nvSpPr>
          <p:spPr>
            <a:xfrm>
              <a:off x="1796943" y="3517900"/>
              <a:ext cx="114300" cy="107950"/>
            </a:xfrm>
            <a:prstGeom prst="rect">
              <a:avLst/>
            </a:prstGeom>
            <a:solidFill>
              <a:srgbClr val="333F50"/>
            </a:solidFill>
            <a:ln>
              <a:solidFill>
                <a:srgbClr val="333F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8" name="Rectangle 217"/>
            <p:cNvSpPr/>
            <p:nvPr/>
          </p:nvSpPr>
          <p:spPr>
            <a:xfrm>
              <a:off x="1936536" y="3517900"/>
              <a:ext cx="114300" cy="107950"/>
            </a:xfrm>
            <a:prstGeom prst="rect">
              <a:avLst/>
            </a:prstGeom>
            <a:solidFill>
              <a:srgbClr val="333F50"/>
            </a:solidFill>
            <a:ln>
              <a:solidFill>
                <a:srgbClr val="333F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19" name="Rectangle 218"/>
            <p:cNvSpPr/>
            <p:nvPr/>
          </p:nvSpPr>
          <p:spPr>
            <a:xfrm>
              <a:off x="2355315" y="3517900"/>
              <a:ext cx="114300" cy="107950"/>
            </a:xfrm>
            <a:prstGeom prst="rect">
              <a:avLst/>
            </a:prstGeom>
            <a:solidFill>
              <a:srgbClr val="333F50"/>
            </a:solidFill>
            <a:ln>
              <a:solidFill>
                <a:srgbClr val="333F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0" name="Rectangle 219"/>
            <p:cNvSpPr/>
            <p:nvPr/>
          </p:nvSpPr>
          <p:spPr>
            <a:xfrm>
              <a:off x="2494908" y="3517900"/>
              <a:ext cx="114300" cy="107950"/>
            </a:xfrm>
            <a:prstGeom prst="rect">
              <a:avLst/>
            </a:prstGeom>
            <a:solidFill>
              <a:srgbClr val="333F50"/>
            </a:solidFill>
            <a:ln>
              <a:solidFill>
                <a:srgbClr val="333F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1" name="Rectangle 220"/>
            <p:cNvSpPr/>
            <p:nvPr/>
          </p:nvSpPr>
          <p:spPr>
            <a:xfrm>
              <a:off x="2076129" y="3517900"/>
              <a:ext cx="114300" cy="107950"/>
            </a:xfrm>
            <a:prstGeom prst="rect">
              <a:avLst/>
            </a:prstGeom>
            <a:solidFill>
              <a:srgbClr val="333F50"/>
            </a:solidFill>
            <a:ln>
              <a:solidFill>
                <a:srgbClr val="333F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2" name="Rectangle 221"/>
            <p:cNvSpPr/>
            <p:nvPr/>
          </p:nvSpPr>
          <p:spPr>
            <a:xfrm>
              <a:off x="2215722" y="3517900"/>
              <a:ext cx="114300" cy="107950"/>
            </a:xfrm>
            <a:prstGeom prst="rect">
              <a:avLst/>
            </a:prstGeom>
            <a:solidFill>
              <a:srgbClr val="333F50"/>
            </a:solidFill>
            <a:ln>
              <a:solidFill>
                <a:srgbClr val="333F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3" name="Rectangle 222"/>
            <p:cNvSpPr/>
            <p:nvPr/>
          </p:nvSpPr>
          <p:spPr>
            <a:xfrm>
              <a:off x="2634501" y="3517900"/>
              <a:ext cx="114300" cy="107950"/>
            </a:xfrm>
            <a:prstGeom prst="rect">
              <a:avLst/>
            </a:prstGeom>
            <a:noFill/>
            <a:ln>
              <a:solidFill>
                <a:srgbClr val="333F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4" name="Rectangle 223"/>
            <p:cNvSpPr/>
            <p:nvPr/>
          </p:nvSpPr>
          <p:spPr>
            <a:xfrm>
              <a:off x="2774094" y="3517900"/>
              <a:ext cx="114300" cy="107950"/>
            </a:xfrm>
            <a:prstGeom prst="rect">
              <a:avLst/>
            </a:prstGeom>
            <a:noFill/>
            <a:ln>
              <a:solidFill>
                <a:srgbClr val="333F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5" name="Rectangle 224"/>
            <p:cNvSpPr/>
            <p:nvPr/>
          </p:nvSpPr>
          <p:spPr>
            <a:xfrm>
              <a:off x="2913687" y="3517900"/>
              <a:ext cx="114300" cy="107950"/>
            </a:xfrm>
            <a:prstGeom prst="rect">
              <a:avLst/>
            </a:prstGeom>
            <a:noFill/>
            <a:ln>
              <a:solidFill>
                <a:srgbClr val="333F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26" name="Group 225"/>
          <p:cNvGrpSpPr/>
          <p:nvPr/>
        </p:nvGrpSpPr>
        <p:grpSpPr>
          <a:xfrm>
            <a:off x="1657350" y="5104517"/>
            <a:ext cx="1370637" cy="107950"/>
            <a:chOff x="1657350" y="3517900"/>
            <a:chExt cx="1370637" cy="107950"/>
          </a:xfrm>
        </p:grpSpPr>
        <p:sp>
          <p:nvSpPr>
            <p:cNvPr id="227" name="Rectangle 226"/>
            <p:cNvSpPr/>
            <p:nvPr/>
          </p:nvSpPr>
          <p:spPr>
            <a:xfrm>
              <a:off x="1657350" y="3517900"/>
              <a:ext cx="114300" cy="107950"/>
            </a:xfrm>
            <a:prstGeom prst="rect">
              <a:avLst/>
            </a:prstGeom>
            <a:solidFill>
              <a:srgbClr val="333F50"/>
            </a:solidFill>
            <a:ln>
              <a:solidFill>
                <a:srgbClr val="333F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8" name="Rectangle 227"/>
            <p:cNvSpPr/>
            <p:nvPr/>
          </p:nvSpPr>
          <p:spPr>
            <a:xfrm>
              <a:off x="1796943" y="3517900"/>
              <a:ext cx="114300" cy="107950"/>
            </a:xfrm>
            <a:prstGeom prst="rect">
              <a:avLst/>
            </a:prstGeom>
            <a:solidFill>
              <a:srgbClr val="333F50"/>
            </a:solidFill>
            <a:ln>
              <a:solidFill>
                <a:srgbClr val="333F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29" name="Rectangle 228"/>
            <p:cNvSpPr/>
            <p:nvPr/>
          </p:nvSpPr>
          <p:spPr>
            <a:xfrm>
              <a:off x="1936536" y="3517900"/>
              <a:ext cx="114300" cy="107950"/>
            </a:xfrm>
            <a:prstGeom prst="rect">
              <a:avLst/>
            </a:prstGeom>
            <a:solidFill>
              <a:srgbClr val="333F50"/>
            </a:solidFill>
            <a:ln>
              <a:solidFill>
                <a:srgbClr val="333F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0" name="Rectangle 229"/>
            <p:cNvSpPr/>
            <p:nvPr/>
          </p:nvSpPr>
          <p:spPr>
            <a:xfrm>
              <a:off x="2355315" y="3517900"/>
              <a:ext cx="114300" cy="107950"/>
            </a:xfrm>
            <a:prstGeom prst="rect">
              <a:avLst/>
            </a:prstGeom>
            <a:solidFill>
              <a:srgbClr val="333F50"/>
            </a:solidFill>
            <a:ln>
              <a:solidFill>
                <a:srgbClr val="333F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1" name="Rectangle 230"/>
            <p:cNvSpPr/>
            <p:nvPr/>
          </p:nvSpPr>
          <p:spPr>
            <a:xfrm>
              <a:off x="2494908" y="3517900"/>
              <a:ext cx="114300" cy="107950"/>
            </a:xfrm>
            <a:prstGeom prst="rect">
              <a:avLst/>
            </a:prstGeom>
            <a:noFill/>
            <a:ln>
              <a:solidFill>
                <a:srgbClr val="333F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2" name="Rectangle 231"/>
            <p:cNvSpPr/>
            <p:nvPr/>
          </p:nvSpPr>
          <p:spPr>
            <a:xfrm>
              <a:off x="2076129" y="3517900"/>
              <a:ext cx="114300" cy="107950"/>
            </a:xfrm>
            <a:prstGeom prst="rect">
              <a:avLst/>
            </a:prstGeom>
            <a:solidFill>
              <a:srgbClr val="333F50"/>
            </a:solidFill>
            <a:ln>
              <a:solidFill>
                <a:srgbClr val="333F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3" name="Rectangle 232"/>
            <p:cNvSpPr/>
            <p:nvPr/>
          </p:nvSpPr>
          <p:spPr>
            <a:xfrm>
              <a:off x="2215722" y="3517900"/>
              <a:ext cx="114300" cy="107950"/>
            </a:xfrm>
            <a:prstGeom prst="rect">
              <a:avLst/>
            </a:prstGeom>
            <a:solidFill>
              <a:srgbClr val="333F50"/>
            </a:solidFill>
            <a:ln>
              <a:solidFill>
                <a:srgbClr val="333F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4" name="Rectangle 233"/>
            <p:cNvSpPr/>
            <p:nvPr/>
          </p:nvSpPr>
          <p:spPr>
            <a:xfrm>
              <a:off x="2634501" y="3517900"/>
              <a:ext cx="114300" cy="107950"/>
            </a:xfrm>
            <a:prstGeom prst="rect">
              <a:avLst/>
            </a:prstGeom>
            <a:noFill/>
            <a:ln>
              <a:solidFill>
                <a:srgbClr val="333F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5" name="Rectangle 234"/>
            <p:cNvSpPr/>
            <p:nvPr/>
          </p:nvSpPr>
          <p:spPr>
            <a:xfrm>
              <a:off x="2774094" y="3517900"/>
              <a:ext cx="114300" cy="107950"/>
            </a:xfrm>
            <a:prstGeom prst="rect">
              <a:avLst/>
            </a:prstGeom>
            <a:noFill/>
            <a:ln>
              <a:solidFill>
                <a:srgbClr val="333F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6" name="Rectangle 235"/>
            <p:cNvSpPr/>
            <p:nvPr/>
          </p:nvSpPr>
          <p:spPr>
            <a:xfrm>
              <a:off x="2913687" y="3517900"/>
              <a:ext cx="114300" cy="107950"/>
            </a:xfrm>
            <a:prstGeom prst="rect">
              <a:avLst/>
            </a:prstGeom>
            <a:noFill/>
            <a:ln>
              <a:solidFill>
                <a:srgbClr val="333F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37" name="Group 236"/>
          <p:cNvGrpSpPr/>
          <p:nvPr/>
        </p:nvGrpSpPr>
        <p:grpSpPr>
          <a:xfrm>
            <a:off x="1657350" y="5419332"/>
            <a:ext cx="1370637" cy="107950"/>
            <a:chOff x="1657350" y="3517900"/>
            <a:chExt cx="1370637" cy="107950"/>
          </a:xfrm>
        </p:grpSpPr>
        <p:sp>
          <p:nvSpPr>
            <p:cNvPr id="238" name="Rectangle 237"/>
            <p:cNvSpPr/>
            <p:nvPr/>
          </p:nvSpPr>
          <p:spPr>
            <a:xfrm>
              <a:off x="1657350" y="3517900"/>
              <a:ext cx="114300" cy="107950"/>
            </a:xfrm>
            <a:prstGeom prst="rect">
              <a:avLst/>
            </a:prstGeom>
            <a:solidFill>
              <a:srgbClr val="333F50"/>
            </a:solidFill>
            <a:ln>
              <a:solidFill>
                <a:srgbClr val="333F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39" name="Rectangle 238"/>
            <p:cNvSpPr/>
            <p:nvPr/>
          </p:nvSpPr>
          <p:spPr>
            <a:xfrm>
              <a:off x="1796943" y="3517900"/>
              <a:ext cx="114300" cy="107950"/>
            </a:xfrm>
            <a:prstGeom prst="rect">
              <a:avLst/>
            </a:prstGeom>
            <a:solidFill>
              <a:srgbClr val="333F50"/>
            </a:solidFill>
            <a:ln>
              <a:solidFill>
                <a:srgbClr val="333F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40" name="Rectangle 239"/>
            <p:cNvSpPr/>
            <p:nvPr/>
          </p:nvSpPr>
          <p:spPr>
            <a:xfrm>
              <a:off x="1936536" y="3517900"/>
              <a:ext cx="114300" cy="107950"/>
            </a:xfrm>
            <a:prstGeom prst="rect">
              <a:avLst/>
            </a:prstGeom>
            <a:solidFill>
              <a:srgbClr val="333F50"/>
            </a:solidFill>
            <a:ln>
              <a:solidFill>
                <a:srgbClr val="333F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41" name="Rectangle 240"/>
            <p:cNvSpPr/>
            <p:nvPr/>
          </p:nvSpPr>
          <p:spPr>
            <a:xfrm>
              <a:off x="2355315" y="3517900"/>
              <a:ext cx="114300" cy="107950"/>
            </a:xfrm>
            <a:prstGeom prst="rect">
              <a:avLst/>
            </a:prstGeom>
            <a:solidFill>
              <a:srgbClr val="333F50"/>
            </a:solidFill>
            <a:ln>
              <a:solidFill>
                <a:srgbClr val="333F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42" name="Rectangle 241"/>
            <p:cNvSpPr/>
            <p:nvPr/>
          </p:nvSpPr>
          <p:spPr>
            <a:xfrm>
              <a:off x="2494908" y="3517900"/>
              <a:ext cx="114300" cy="107950"/>
            </a:xfrm>
            <a:prstGeom prst="rect">
              <a:avLst/>
            </a:prstGeom>
            <a:solidFill>
              <a:srgbClr val="333F50"/>
            </a:solidFill>
            <a:ln>
              <a:solidFill>
                <a:srgbClr val="333F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43" name="Rectangle 242"/>
            <p:cNvSpPr/>
            <p:nvPr/>
          </p:nvSpPr>
          <p:spPr>
            <a:xfrm>
              <a:off x="2076129" y="3517900"/>
              <a:ext cx="114300" cy="107950"/>
            </a:xfrm>
            <a:prstGeom prst="rect">
              <a:avLst/>
            </a:prstGeom>
            <a:solidFill>
              <a:srgbClr val="333F50"/>
            </a:solidFill>
            <a:ln>
              <a:solidFill>
                <a:srgbClr val="333F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44" name="Rectangle 243"/>
            <p:cNvSpPr/>
            <p:nvPr/>
          </p:nvSpPr>
          <p:spPr>
            <a:xfrm>
              <a:off x="2215722" y="3517900"/>
              <a:ext cx="114300" cy="107950"/>
            </a:xfrm>
            <a:prstGeom prst="rect">
              <a:avLst/>
            </a:prstGeom>
            <a:solidFill>
              <a:srgbClr val="333F50"/>
            </a:solidFill>
            <a:ln>
              <a:solidFill>
                <a:srgbClr val="333F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45" name="Rectangle 244"/>
            <p:cNvSpPr/>
            <p:nvPr/>
          </p:nvSpPr>
          <p:spPr>
            <a:xfrm>
              <a:off x="2634501" y="3517900"/>
              <a:ext cx="114300" cy="107950"/>
            </a:xfrm>
            <a:prstGeom prst="rect">
              <a:avLst/>
            </a:prstGeom>
            <a:solidFill>
              <a:srgbClr val="333F50"/>
            </a:solidFill>
            <a:ln>
              <a:solidFill>
                <a:srgbClr val="333F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46" name="Rectangle 245"/>
            <p:cNvSpPr/>
            <p:nvPr/>
          </p:nvSpPr>
          <p:spPr>
            <a:xfrm>
              <a:off x="2774094" y="3517900"/>
              <a:ext cx="114300" cy="107950"/>
            </a:xfrm>
            <a:prstGeom prst="rect">
              <a:avLst/>
            </a:prstGeom>
            <a:noFill/>
            <a:ln>
              <a:solidFill>
                <a:srgbClr val="333F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47" name="Rectangle 246"/>
            <p:cNvSpPr/>
            <p:nvPr/>
          </p:nvSpPr>
          <p:spPr>
            <a:xfrm>
              <a:off x="2913687" y="3517900"/>
              <a:ext cx="114300" cy="107950"/>
            </a:xfrm>
            <a:prstGeom prst="rect">
              <a:avLst/>
            </a:prstGeom>
            <a:noFill/>
            <a:ln>
              <a:solidFill>
                <a:srgbClr val="333F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48" name="Group 247"/>
          <p:cNvGrpSpPr/>
          <p:nvPr/>
        </p:nvGrpSpPr>
        <p:grpSpPr>
          <a:xfrm>
            <a:off x="1657350" y="5734147"/>
            <a:ext cx="1370637" cy="107950"/>
            <a:chOff x="1657350" y="3517900"/>
            <a:chExt cx="1370637" cy="107950"/>
          </a:xfrm>
        </p:grpSpPr>
        <p:sp>
          <p:nvSpPr>
            <p:cNvPr id="249" name="Rectangle 248"/>
            <p:cNvSpPr/>
            <p:nvPr/>
          </p:nvSpPr>
          <p:spPr>
            <a:xfrm>
              <a:off x="1657350" y="3517900"/>
              <a:ext cx="114300" cy="107950"/>
            </a:xfrm>
            <a:prstGeom prst="rect">
              <a:avLst/>
            </a:prstGeom>
            <a:solidFill>
              <a:srgbClr val="333F50"/>
            </a:solidFill>
            <a:ln>
              <a:solidFill>
                <a:srgbClr val="333F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50" name="Rectangle 249"/>
            <p:cNvSpPr/>
            <p:nvPr/>
          </p:nvSpPr>
          <p:spPr>
            <a:xfrm>
              <a:off x="1796943" y="3517900"/>
              <a:ext cx="114300" cy="107950"/>
            </a:xfrm>
            <a:prstGeom prst="rect">
              <a:avLst/>
            </a:prstGeom>
            <a:solidFill>
              <a:srgbClr val="333F50"/>
            </a:solidFill>
            <a:ln>
              <a:solidFill>
                <a:srgbClr val="333F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51" name="Rectangle 250"/>
            <p:cNvSpPr/>
            <p:nvPr/>
          </p:nvSpPr>
          <p:spPr>
            <a:xfrm>
              <a:off x="1936536" y="3517900"/>
              <a:ext cx="114300" cy="107950"/>
            </a:xfrm>
            <a:prstGeom prst="rect">
              <a:avLst/>
            </a:prstGeom>
            <a:solidFill>
              <a:srgbClr val="333F50"/>
            </a:solidFill>
            <a:ln>
              <a:solidFill>
                <a:srgbClr val="333F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52" name="Rectangle 251"/>
            <p:cNvSpPr/>
            <p:nvPr/>
          </p:nvSpPr>
          <p:spPr>
            <a:xfrm>
              <a:off x="2355315" y="3517900"/>
              <a:ext cx="114300" cy="107950"/>
            </a:xfrm>
            <a:prstGeom prst="rect">
              <a:avLst/>
            </a:prstGeom>
            <a:solidFill>
              <a:srgbClr val="333F50"/>
            </a:solidFill>
            <a:ln>
              <a:solidFill>
                <a:srgbClr val="333F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53" name="Rectangle 252"/>
            <p:cNvSpPr/>
            <p:nvPr/>
          </p:nvSpPr>
          <p:spPr>
            <a:xfrm>
              <a:off x="2494908" y="3517900"/>
              <a:ext cx="114300" cy="107950"/>
            </a:xfrm>
            <a:prstGeom prst="rect">
              <a:avLst/>
            </a:prstGeom>
            <a:solidFill>
              <a:srgbClr val="333F50"/>
            </a:solidFill>
            <a:ln>
              <a:solidFill>
                <a:srgbClr val="333F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54" name="Rectangle 253"/>
            <p:cNvSpPr/>
            <p:nvPr/>
          </p:nvSpPr>
          <p:spPr>
            <a:xfrm>
              <a:off x="2076129" y="3517900"/>
              <a:ext cx="114300" cy="107950"/>
            </a:xfrm>
            <a:prstGeom prst="rect">
              <a:avLst/>
            </a:prstGeom>
            <a:solidFill>
              <a:srgbClr val="333F50"/>
            </a:solidFill>
            <a:ln>
              <a:solidFill>
                <a:srgbClr val="333F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55" name="Rectangle 254"/>
            <p:cNvSpPr/>
            <p:nvPr/>
          </p:nvSpPr>
          <p:spPr>
            <a:xfrm>
              <a:off x="2215722" y="3517900"/>
              <a:ext cx="114300" cy="107950"/>
            </a:xfrm>
            <a:prstGeom prst="rect">
              <a:avLst/>
            </a:prstGeom>
            <a:solidFill>
              <a:srgbClr val="333F50"/>
            </a:solidFill>
            <a:ln>
              <a:solidFill>
                <a:srgbClr val="333F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56" name="Rectangle 255"/>
            <p:cNvSpPr/>
            <p:nvPr/>
          </p:nvSpPr>
          <p:spPr>
            <a:xfrm>
              <a:off x="2634501" y="3517900"/>
              <a:ext cx="114300" cy="107950"/>
            </a:xfrm>
            <a:prstGeom prst="rect">
              <a:avLst/>
            </a:prstGeom>
            <a:solidFill>
              <a:srgbClr val="333F50"/>
            </a:solidFill>
            <a:ln>
              <a:solidFill>
                <a:srgbClr val="333F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57" name="Rectangle 256"/>
            <p:cNvSpPr/>
            <p:nvPr/>
          </p:nvSpPr>
          <p:spPr>
            <a:xfrm>
              <a:off x="2774094" y="3517900"/>
              <a:ext cx="114300" cy="107950"/>
            </a:xfrm>
            <a:prstGeom prst="rect">
              <a:avLst/>
            </a:prstGeom>
            <a:noFill/>
            <a:ln>
              <a:solidFill>
                <a:srgbClr val="333F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58" name="Rectangle 257"/>
            <p:cNvSpPr/>
            <p:nvPr/>
          </p:nvSpPr>
          <p:spPr>
            <a:xfrm>
              <a:off x="2913687" y="3517900"/>
              <a:ext cx="114300" cy="107950"/>
            </a:xfrm>
            <a:prstGeom prst="rect">
              <a:avLst/>
            </a:prstGeom>
            <a:noFill/>
            <a:ln>
              <a:solidFill>
                <a:srgbClr val="333F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70" name="Group 269"/>
          <p:cNvGrpSpPr/>
          <p:nvPr/>
        </p:nvGrpSpPr>
        <p:grpSpPr>
          <a:xfrm>
            <a:off x="1657350" y="6332939"/>
            <a:ext cx="1370637" cy="107950"/>
            <a:chOff x="1657350" y="3517900"/>
            <a:chExt cx="1370637" cy="107950"/>
          </a:xfrm>
        </p:grpSpPr>
        <p:sp>
          <p:nvSpPr>
            <p:cNvPr id="271" name="Rectangle 270"/>
            <p:cNvSpPr/>
            <p:nvPr/>
          </p:nvSpPr>
          <p:spPr>
            <a:xfrm>
              <a:off x="1657350" y="3517900"/>
              <a:ext cx="114300" cy="107950"/>
            </a:xfrm>
            <a:prstGeom prst="rect">
              <a:avLst/>
            </a:prstGeom>
            <a:solidFill>
              <a:srgbClr val="333F50"/>
            </a:solidFill>
            <a:ln>
              <a:solidFill>
                <a:srgbClr val="333F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72" name="Rectangle 271"/>
            <p:cNvSpPr/>
            <p:nvPr/>
          </p:nvSpPr>
          <p:spPr>
            <a:xfrm>
              <a:off x="1796943" y="3517900"/>
              <a:ext cx="114300" cy="107950"/>
            </a:xfrm>
            <a:prstGeom prst="rect">
              <a:avLst/>
            </a:prstGeom>
            <a:solidFill>
              <a:srgbClr val="333F50"/>
            </a:solidFill>
            <a:ln>
              <a:solidFill>
                <a:srgbClr val="333F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73" name="Rectangle 272"/>
            <p:cNvSpPr/>
            <p:nvPr/>
          </p:nvSpPr>
          <p:spPr>
            <a:xfrm>
              <a:off x="1936536" y="3517900"/>
              <a:ext cx="114300" cy="107950"/>
            </a:xfrm>
            <a:prstGeom prst="rect">
              <a:avLst/>
            </a:prstGeom>
            <a:solidFill>
              <a:srgbClr val="333F50"/>
            </a:solidFill>
            <a:ln>
              <a:solidFill>
                <a:srgbClr val="333F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74" name="Rectangle 273"/>
            <p:cNvSpPr/>
            <p:nvPr/>
          </p:nvSpPr>
          <p:spPr>
            <a:xfrm>
              <a:off x="2355315" y="3517900"/>
              <a:ext cx="114300" cy="107950"/>
            </a:xfrm>
            <a:prstGeom prst="rect">
              <a:avLst/>
            </a:prstGeom>
            <a:solidFill>
              <a:srgbClr val="333F50"/>
            </a:solidFill>
            <a:ln>
              <a:solidFill>
                <a:srgbClr val="333F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75" name="Rectangle 274"/>
            <p:cNvSpPr/>
            <p:nvPr/>
          </p:nvSpPr>
          <p:spPr>
            <a:xfrm>
              <a:off x="2494908" y="3517900"/>
              <a:ext cx="114300" cy="107950"/>
            </a:xfrm>
            <a:prstGeom prst="rect">
              <a:avLst/>
            </a:prstGeom>
            <a:noFill/>
            <a:ln>
              <a:solidFill>
                <a:srgbClr val="333F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76" name="Rectangle 275"/>
            <p:cNvSpPr/>
            <p:nvPr/>
          </p:nvSpPr>
          <p:spPr>
            <a:xfrm>
              <a:off x="2076129" y="3517900"/>
              <a:ext cx="114300" cy="107950"/>
            </a:xfrm>
            <a:prstGeom prst="rect">
              <a:avLst/>
            </a:prstGeom>
            <a:solidFill>
              <a:srgbClr val="333F50"/>
            </a:solidFill>
            <a:ln>
              <a:solidFill>
                <a:srgbClr val="333F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77" name="Rectangle 276"/>
            <p:cNvSpPr/>
            <p:nvPr/>
          </p:nvSpPr>
          <p:spPr>
            <a:xfrm>
              <a:off x="2215722" y="3517900"/>
              <a:ext cx="114300" cy="107950"/>
            </a:xfrm>
            <a:prstGeom prst="rect">
              <a:avLst/>
            </a:prstGeom>
            <a:solidFill>
              <a:srgbClr val="333F50"/>
            </a:solidFill>
            <a:ln>
              <a:solidFill>
                <a:srgbClr val="333F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78" name="Rectangle 277"/>
            <p:cNvSpPr/>
            <p:nvPr/>
          </p:nvSpPr>
          <p:spPr>
            <a:xfrm>
              <a:off x="2634501" y="3517900"/>
              <a:ext cx="114300" cy="107950"/>
            </a:xfrm>
            <a:prstGeom prst="rect">
              <a:avLst/>
            </a:prstGeom>
            <a:noFill/>
            <a:ln>
              <a:solidFill>
                <a:srgbClr val="333F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79" name="Rectangle 278"/>
            <p:cNvSpPr/>
            <p:nvPr/>
          </p:nvSpPr>
          <p:spPr>
            <a:xfrm>
              <a:off x="2774094" y="3517900"/>
              <a:ext cx="114300" cy="107950"/>
            </a:xfrm>
            <a:prstGeom prst="rect">
              <a:avLst/>
            </a:prstGeom>
            <a:noFill/>
            <a:ln>
              <a:solidFill>
                <a:srgbClr val="333F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80" name="Rectangle 279"/>
            <p:cNvSpPr/>
            <p:nvPr/>
          </p:nvSpPr>
          <p:spPr>
            <a:xfrm>
              <a:off x="2913687" y="3517900"/>
              <a:ext cx="114300" cy="107950"/>
            </a:xfrm>
            <a:prstGeom prst="rect">
              <a:avLst/>
            </a:prstGeom>
            <a:noFill/>
            <a:ln>
              <a:solidFill>
                <a:srgbClr val="333F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81" name="Group 280"/>
          <p:cNvGrpSpPr/>
          <p:nvPr/>
        </p:nvGrpSpPr>
        <p:grpSpPr>
          <a:xfrm>
            <a:off x="1657350" y="6647754"/>
            <a:ext cx="1370637" cy="107950"/>
            <a:chOff x="1657350" y="3517900"/>
            <a:chExt cx="1370637" cy="107950"/>
          </a:xfrm>
        </p:grpSpPr>
        <p:sp>
          <p:nvSpPr>
            <p:cNvPr id="282" name="Rectangle 281"/>
            <p:cNvSpPr/>
            <p:nvPr/>
          </p:nvSpPr>
          <p:spPr>
            <a:xfrm>
              <a:off x="1657350" y="3517900"/>
              <a:ext cx="114300" cy="107950"/>
            </a:xfrm>
            <a:prstGeom prst="rect">
              <a:avLst/>
            </a:prstGeom>
            <a:solidFill>
              <a:srgbClr val="333F50"/>
            </a:solidFill>
            <a:ln>
              <a:solidFill>
                <a:srgbClr val="333F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83" name="Rectangle 282"/>
            <p:cNvSpPr/>
            <p:nvPr/>
          </p:nvSpPr>
          <p:spPr>
            <a:xfrm>
              <a:off x="1796943" y="3517900"/>
              <a:ext cx="114300" cy="107950"/>
            </a:xfrm>
            <a:prstGeom prst="rect">
              <a:avLst/>
            </a:prstGeom>
            <a:solidFill>
              <a:srgbClr val="333F50"/>
            </a:solidFill>
            <a:ln>
              <a:solidFill>
                <a:srgbClr val="333F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84" name="Rectangle 283"/>
            <p:cNvSpPr/>
            <p:nvPr/>
          </p:nvSpPr>
          <p:spPr>
            <a:xfrm>
              <a:off x="1936536" y="3517900"/>
              <a:ext cx="114300" cy="107950"/>
            </a:xfrm>
            <a:prstGeom prst="rect">
              <a:avLst/>
            </a:prstGeom>
            <a:solidFill>
              <a:srgbClr val="333F50"/>
            </a:solidFill>
            <a:ln>
              <a:solidFill>
                <a:srgbClr val="333F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85" name="Rectangle 284"/>
            <p:cNvSpPr/>
            <p:nvPr/>
          </p:nvSpPr>
          <p:spPr>
            <a:xfrm>
              <a:off x="2355315" y="3517900"/>
              <a:ext cx="114300" cy="107950"/>
            </a:xfrm>
            <a:prstGeom prst="rect">
              <a:avLst/>
            </a:prstGeom>
            <a:solidFill>
              <a:srgbClr val="333F50"/>
            </a:solidFill>
            <a:ln>
              <a:solidFill>
                <a:srgbClr val="333F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86" name="Rectangle 285"/>
            <p:cNvSpPr/>
            <p:nvPr/>
          </p:nvSpPr>
          <p:spPr>
            <a:xfrm>
              <a:off x="2494908" y="3517900"/>
              <a:ext cx="114300" cy="107950"/>
            </a:xfrm>
            <a:prstGeom prst="rect">
              <a:avLst/>
            </a:prstGeom>
            <a:solidFill>
              <a:srgbClr val="333F50"/>
            </a:solidFill>
            <a:ln>
              <a:solidFill>
                <a:srgbClr val="333F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87" name="Rectangle 286"/>
            <p:cNvSpPr/>
            <p:nvPr/>
          </p:nvSpPr>
          <p:spPr>
            <a:xfrm>
              <a:off x="2076129" y="3517900"/>
              <a:ext cx="114300" cy="107950"/>
            </a:xfrm>
            <a:prstGeom prst="rect">
              <a:avLst/>
            </a:prstGeom>
            <a:solidFill>
              <a:srgbClr val="333F50"/>
            </a:solidFill>
            <a:ln>
              <a:solidFill>
                <a:srgbClr val="333F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88" name="Rectangle 287"/>
            <p:cNvSpPr/>
            <p:nvPr/>
          </p:nvSpPr>
          <p:spPr>
            <a:xfrm>
              <a:off x="2215722" y="3517900"/>
              <a:ext cx="114300" cy="107950"/>
            </a:xfrm>
            <a:prstGeom prst="rect">
              <a:avLst/>
            </a:prstGeom>
            <a:solidFill>
              <a:srgbClr val="333F50"/>
            </a:solidFill>
            <a:ln>
              <a:solidFill>
                <a:srgbClr val="333F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89" name="Rectangle 288"/>
            <p:cNvSpPr/>
            <p:nvPr/>
          </p:nvSpPr>
          <p:spPr>
            <a:xfrm>
              <a:off x="2634501" y="3517900"/>
              <a:ext cx="114300" cy="107950"/>
            </a:xfrm>
            <a:prstGeom prst="rect">
              <a:avLst/>
            </a:prstGeom>
            <a:solidFill>
              <a:srgbClr val="333F50"/>
            </a:solidFill>
            <a:ln>
              <a:solidFill>
                <a:srgbClr val="333F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90" name="Rectangle 289"/>
            <p:cNvSpPr/>
            <p:nvPr/>
          </p:nvSpPr>
          <p:spPr>
            <a:xfrm>
              <a:off x="2774094" y="3517900"/>
              <a:ext cx="114300" cy="107950"/>
            </a:xfrm>
            <a:prstGeom prst="rect">
              <a:avLst/>
            </a:prstGeom>
            <a:noFill/>
            <a:ln>
              <a:solidFill>
                <a:srgbClr val="333F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91" name="Rectangle 290"/>
            <p:cNvSpPr/>
            <p:nvPr/>
          </p:nvSpPr>
          <p:spPr>
            <a:xfrm>
              <a:off x="2913687" y="3517900"/>
              <a:ext cx="114300" cy="107950"/>
            </a:xfrm>
            <a:prstGeom prst="rect">
              <a:avLst/>
            </a:prstGeom>
            <a:noFill/>
            <a:ln>
              <a:solidFill>
                <a:srgbClr val="333F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292" name="Group 291"/>
          <p:cNvGrpSpPr/>
          <p:nvPr/>
        </p:nvGrpSpPr>
        <p:grpSpPr>
          <a:xfrm>
            <a:off x="1657350" y="6962569"/>
            <a:ext cx="1370637" cy="107950"/>
            <a:chOff x="1657350" y="3517900"/>
            <a:chExt cx="1370637" cy="107950"/>
          </a:xfrm>
        </p:grpSpPr>
        <p:sp>
          <p:nvSpPr>
            <p:cNvPr id="293" name="Rectangle 292"/>
            <p:cNvSpPr/>
            <p:nvPr/>
          </p:nvSpPr>
          <p:spPr>
            <a:xfrm>
              <a:off x="1657350" y="3517900"/>
              <a:ext cx="114300" cy="107950"/>
            </a:xfrm>
            <a:prstGeom prst="rect">
              <a:avLst/>
            </a:prstGeom>
            <a:solidFill>
              <a:srgbClr val="333F50"/>
            </a:solidFill>
            <a:ln>
              <a:solidFill>
                <a:srgbClr val="333F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94" name="Rectangle 293"/>
            <p:cNvSpPr/>
            <p:nvPr/>
          </p:nvSpPr>
          <p:spPr>
            <a:xfrm>
              <a:off x="1796943" y="3517900"/>
              <a:ext cx="114300" cy="107950"/>
            </a:xfrm>
            <a:prstGeom prst="rect">
              <a:avLst/>
            </a:prstGeom>
            <a:solidFill>
              <a:srgbClr val="333F50"/>
            </a:solidFill>
            <a:ln>
              <a:solidFill>
                <a:srgbClr val="333F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95" name="Rectangle 294"/>
            <p:cNvSpPr/>
            <p:nvPr/>
          </p:nvSpPr>
          <p:spPr>
            <a:xfrm>
              <a:off x="1936536" y="3517900"/>
              <a:ext cx="114300" cy="107950"/>
            </a:xfrm>
            <a:prstGeom prst="rect">
              <a:avLst/>
            </a:prstGeom>
            <a:solidFill>
              <a:srgbClr val="333F50"/>
            </a:solidFill>
            <a:ln>
              <a:solidFill>
                <a:srgbClr val="333F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96" name="Rectangle 295"/>
            <p:cNvSpPr/>
            <p:nvPr/>
          </p:nvSpPr>
          <p:spPr>
            <a:xfrm>
              <a:off x="2355315" y="3517900"/>
              <a:ext cx="114300" cy="107950"/>
            </a:xfrm>
            <a:prstGeom prst="rect">
              <a:avLst/>
            </a:prstGeom>
            <a:solidFill>
              <a:srgbClr val="333F50"/>
            </a:solidFill>
            <a:ln>
              <a:solidFill>
                <a:srgbClr val="333F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97" name="Rectangle 296"/>
            <p:cNvSpPr/>
            <p:nvPr/>
          </p:nvSpPr>
          <p:spPr>
            <a:xfrm>
              <a:off x="2494908" y="3517900"/>
              <a:ext cx="114300" cy="107950"/>
            </a:xfrm>
            <a:prstGeom prst="rect">
              <a:avLst/>
            </a:prstGeom>
            <a:solidFill>
              <a:srgbClr val="333F50"/>
            </a:solidFill>
            <a:ln>
              <a:solidFill>
                <a:srgbClr val="333F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98" name="Rectangle 297"/>
            <p:cNvSpPr/>
            <p:nvPr/>
          </p:nvSpPr>
          <p:spPr>
            <a:xfrm>
              <a:off x="2076129" y="3517900"/>
              <a:ext cx="114300" cy="107950"/>
            </a:xfrm>
            <a:prstGeom prst="rect">
              <a:avLst/>
            </a:prstGeom>
            <a:solidFill>
              <a:srgbClr val="333F50"/>
            </a:solidFill>
            <a:ln>
              <a:solidFill>
                <a:srgbClr val="333F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299" name="Rectangle 298"/>
            <p:cNvSpPr/>
            <p:nvPr/>
          </p:nvSpPr>
          <p:spPr>
            <a:xfrm>
              <a:off x="2215722" y="3517900"/>
              <a:ext cx="114300" cy="107950"/>
            </a:xfrm>
            <a:prstGeom prst="rect">
              <a:avLst/>
            </a:prstGeom>
            <a:solidFill>
              <a:srgbClr val="333F50"/>
            </a:solidFill>
            <a:ln>
              <a:solidFill>
                <a:srgbClr val="333F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00" name="Rectangle 299"/>
            <p:cNvSpPr/>
            <p:nvPr/>
          </p:nvSpPr>
          <p:spPr>
            <a:xfrm>
              <a:off x="2634501" y="3517900"/>
              <a:ext cx="114300" cy="107950"/>
            </a:xfrm>
            <a:prstGeom prst="rect">
              <a:avLst/>
            </a:prstGeom>
            <a:solidFill>
              <a:srgbClr val="333F50"/>
            </a:solidFill>
            <a:ln>
              <a:solidFill>
                <a:srgbClr val="333F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01" name="Rectangle 300"/>
            <p:cNvSpPr/>
            <p:nvPr/>
          </p:nvSpPr>
          <p:spPr>
            <a:xfrm>
              <a:off x="2774094" y="3517900"/>
              <a:ext cx="114300" cy="107950"/>
            </a:xfrm>
            <a:prstGeom prst="rect">
              <a:avLst/>
            </a:prstGeom>
            <a:noFill/>
            <a:ln>
              <a:solidFill>
                <a:srgbClr val="333F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02" name="Rectangle 301"/>
            <p:cNvSpPr/>
            <p:nvPr/>
          </p:nvSpPr>
          <p:spPr>
            <a:xfrm>
              <a:off x="2913687" y="3517900"/>
              <a:ext cx="114300" cy="107950"/>
            </a:xfrm>
            <a:prstGeom prst="rect">
              <a:avLst/>
            </a:prstGeom>
            <a:noFill/>
            <a:ln>
              <a:solidFill>
                <a:srgbClr val="333F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grpSp>
        <p:nvGrpSpPr>
          <p:cNvPr id="303" name="Group 302"/>
          <p:cNvGrpSpPr/>
          <p:nvPr/>
        </p:nvGrpSpPr>
        <p:grpSpPr>
          <a:xfrm>
            <a:off x="1657350" y="7277383"/>
            <a:ext cx="1370637" cy="107950"/>
            <a:chOff x="1657350" y="3517900"/>
            <a:chExt cx="1370637" cy="107950"/>
          </a:xfrm>
        </p:grpSpPr>
        <p:sp>
          <p:nvSpPr>
            <p:cNvPr id="304" name="Rectangle 303"/>
            <p:cNvSpPr/>
            <p:nvPr/>
          </p:nvSpPr>
          <p:spPr>
            <a:xfrm>
              <a:off x="1657350" y="3517900"/>
              <a:ext cx="114300" cy="107950"/>
            </a:xfrm>
            <a:prstGeom prst="rect">
              <a:avLst/>
            </a:prstGeom>
            <a:solidFill>
              <a:srgbClr val="333F50"/>
            </a:solidFill>
            <a:ln>
              <a:solidFill>
                <a:srgbClr val="333F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05" name="Rectangle 304"/>
            <p:cNvSpPr/>
            <p:nvPr/>
          </p:nvSpPr>
          <p:spPr>
            <a:xfrm>
              <a:off x="1796943" y="3517900"/>
              <a:ext cx="114300" cy="107950"/>
            </a:xfrm>
            <a:prstGeom prst="rect">
              <a:avLst/>
            </a:prstGeom>
            <a:solidFill>
              <a:srgbClr val="333F50"/>
            </a:solidFill>
            <a:ln>
              <a:solidFill>
                <a:srgbClr val="333F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06" name="Rectangle 305"/>
            <p:cNvSpPr/>
            <p:nvPr/>
          </p:nvSpPr>
          <p:spPr>
            <a:xfrm>
              <a:off x="1936536" y="3517900"/>
              <a:ext cx="114300" cy="107950"/>
            </a:xfrm>
            <a:prstGeom prst="rect">
              <a:avLst/>
            </a:prstGeom>
            <a:solidFill>
              <a:srgbClr val="333F50"/>
            </a:solidFill>
            <a:ln>
              <a:solidFill>
                <a:srgbClr val="333F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07" name="Rectangle 306"/>
            <p:cNvSpPr/>
            <p:nvPr/>
          </p:nvSpPr>
          <p:spPr>
            <a:xfrm>
              <a:off x="2355315" y="3517900"/>
              <a:ext cx="114300" cy="107950"/>
            </a:xfrm>
            <a:prstGeom prst="rect">
              <a:avLst/>
            </a:prstGeom>
            <a:solidFill>
              <a:srgbClr val="333F50"/>
            </a:solidFill>
            <a:ln>
              <a:solidFill>
                <a:srgbClr val="333F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08" name="Rectangle 307"/>
            <p:cNvSpPr/>
            <p:nvPr/>
          </p:nvSpPr>
          <p:spPr>
            <a:xfrm>
              <a:off x="2494908" y="3517900"/>
              <a:ext cx="114300" cy="107950"/>
            </a:xfrm>
            <a:prstGeom prst="rect">
              <a:avLst/>
            </a:prstGeom>
            <a:solidFill>
              <a:srgbClr val="333F50"/>
            </a:solidFill>
            <a:ln>
              <a:solidFill>
                <a:srgbClr val="333F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09" name="Rectangle 308"/>
            <p:cNvSpPr/>
            <p:nvPr/>
          </p:nvSpPr>
          <p:spPr>
            <a:xfrm>
              <a:off x="2076129" y="3517900"/>
              <a:ext cx="114300" cy="107950"/>
            </a:xfrm>
            <a:prstGeom prst="rect">
              <a:avLst/>
            </a:prstGeom>
            <a:solidFill>
              <a:srgbClr val="333F50"/>
            </a:solidFill>
            <a:ln>
              <a:solidFill>
                <a:srgbClr val="333F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10" name="Rectangle 309"/>
            <p:cNvSpPr/>
            <p:nvPr/>
          </p:nvSpPr>
          <p:spPr>
            <a:xfrm>
              <a:off x="2215722" y="3517900"/>
              <a:ext cx="114300" cy="107950"/>
            </a:xfrm>
            <a:prstGeom prst="rect">
              <a:avLst/>
            </a:prstGeom>
            <a:solidFill>
              <a:srgbClr val="333F50"/>
            </a:solidFill>
            <a:ln>
              <a:solidFill>
                <a:srgbClr val="333F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11" name="Rectangle 310"/>
            <p:cNvSpPr/>
            <p:nvPr/>
          </p:nvSpPr>
          <p:spPr>
            <a:xfrm>
              <a:off x="2634501" y="3517900"/>
              <a:ext cx="114300" cy="107950"/>
            </a:xfrm>
            <a:prstGeom prst="rect">
              <a:avLst/>
            </a:prstGeom>
            <a:noFill/>
            <a:ln>
              <a:solidFill>
                <a:srgbClr val="333F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12" name="Rectangle 311"/>
            <p:cNvSpPr/>
            <p:nvPr/>
          </p:nvSpPr>
          <p:spPr>
            <a:xfrm>
              <a:off x="2774094" y="3517900"/>
              <a:ext cx="114300" cy="107950"/>
            </a:xfrm>
            <a:prstGeom prst="rect">
              <a:avLst/>
            </a:prstGeom>
            <a:noFill/>
            <a:ln>
              <a:solidFill>
                <a:srgbClr val="333F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313" name="Rectangle 312"/>
            <p:cNvSpPr/>
            <p:nvPr/>
          </p:nvSpPr>
          <p:spPr>
            <a:xfrm>
              <a:off x="2913687" y="3517900"/>
              <a:ext cx="114300" cy="107950"/>
            </a:xfrm>
            <a:prstGeom prst="rect">
              <a:avLst/>
            </a:prstGeom>
            <a:noFill/>
            <a:ln>
              <a:solidFill>
                <a:srgbClr val="333F5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</p:grpSp>
      <p:sp>
        <p:nvSpPr>
          <p:cNvPr id="18" name="Isosceles Triangle 17"/>
          <p:cNvSpPr/>
          <p:nvPr/>
        </p:nvSpPr>
        <p:spPr>
          <a:xfrm rot="5400000">
            <a:off x="3042182" y="1193799"/>
            <a:ext cx="255438" cy="230833"/>
          </a:xfrm>
          <a:prstGeom prst="triangle">
            <a:avLst/>
          </a:prstGeom>
          <a:solidFill>
            <a:srgbClr val="333F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" name="Image 2">
            <a:extLst>
              <a:ext uri="{FF2B5EF4-FFF2-40B4-BE49-F238E27FC236}">
                <a16:creationId xmlns:a16="http://schemas.microsoft.com/office/drawing/2014/main" id="{EAB9B9CF-B8E5-234F-9F0D-D2BBA60968B2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8967" r="4882"/>
          <a:stretch/>
        </p:blipFill>
        <p:spPr>
          <a:xfrm>
            <a:off x="495566" y="288308"/>
            <a:ext cx="2078583" cy="2097273"/>
          </a:xfrm>
          <a:prstGeom prst="ellipse">
            <a:avLst/>
          </a:prstGeom>
          <a:ln w="38100">
            <a:solidFill>
              <a:schemeClr val="bg1">
                <a:lumMod val="95000"/>
              </a:schemeClr>
            </a:solidFill>
          </a:ln>
        </p:spPr>
      </p:pic>
    </p:spTree>
    <p:extLst>
      <p:ext uri="{BB962C8B-B14F-4D97-AF65-F5344CB8AC3E}">
        <p14:creationId xmlns:p14="http://schemas.microsoft.com/office/powerpoint/2010/main" val="38890104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1743409A-4799-FA42-9F31-505AABB8CC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1504" y="645775"/>
            <a:ext cx="6659844" cy="9357487"/>
          </a:xfrm>
        </p:spPr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fr-FR" b="1" dirty="0"/>
              <a:t>Cher(e) Candidat(e)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b="1" dirty="0"/>
              <a:t>Merci d'avoir téléchargé ce modèle sur notre site. Nous espérons qu'il vous aidera à mettre en valeur votre CV.</a:t>
            </a:r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dirty="0"/>
              <a:t>---------------------------------------------------------------------------------------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Besoin de conseils pour rédiger votre CV ou vous préparer pour l’entretien d’embauche ? Consultez nos articles :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2"/>
              </a:rPr>
              <a:t>Le titre du CV : guide pratique + 30 exemples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3"/>
              </a:rPr>
              <a:t>Comment mettre en valeur son expérience professionnelle ?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4"/>
              </a:rPr>
              <a:t>Rédiger une accroche de CV percutante + 9 exemples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5"/>
              </a:rPr>
              <a:t>Les 7 points clés d'un CV réussi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Personnalisez votre CV avec </a:t>
            </a:r>
            <a:r>
              <a:rPr lang="fr-FR" dirty="0">
                <a:hlinkClick r:id="rId6"/>
              </a:rPr>
              <a:t>des icônes gratuites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Bien </a:t>
            </a:r>
            <a:r>
              <a:rPr lang="fr-FR" dirty="0">
                <a:hlinkClick r:id="rId7"/>
              </a:rPr>
              <a:t>préparer son entretien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Nous proposons également plusieurs centaines d'exemples de lettres de motivation classées par métier et des modèles pour les mettre en forme.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8"/>
              </a:rPr>
              <a:t>1200 exemples de lettres de motivation 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</a:t>
            </a:r>
            <a:r>
              <a:rPr lang="fr-FR" dirty="0">
                <a:hlinkClick r:id="rId9"/>
              </a:rPr>
              <a:t>Les modèles de </a:t>
            </a:r>
            <a:r>
              <a:rPr lang="fr-FR" dirty="0">
                <a:hlinkClick r:id="rId10"/>
              </a:rPr>
              <a:t>courrier</a:t>
            </a:r>
            <a:endParaRPr lang="fr-FR" dirty="0"/>
          </a:p>
          <a:p>
            <a:pPr marL="0" indent="0">
              <a:buNone/>
            </a:pPr>
            <a:r>
              <a:rPr lang="fr-FR" dirty="0"/>
              <a:t>- Tous nos conseils </a:t>
            </a:r>
            <a:r>
              <a:rPr lang="fr-FR" dirty="0">
                <a:hlinkClick r:id="rId11"/>
              </a:rPr>
              <a:t>pour rédiger une lettre efficace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Nous vous souhaitons bonne chance dans vos recherches et vos entretiens </a:t>
            </a:r>
            <a:r>
              <a:rPr lang="fr-FR" dirty="0">
                <a:sym typeface="Wingdings" pitchFamily="2" charset="2"/>
              </a:rPr>
              <a:t> </a:t>
            </a: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r>
              <a:rPr lang="fr-FR" dirty="0"/>
              <a:t>Enfin, rappelez-vous qu'une bonne candidature est une candidature personnalisée ! Prenez donc le temps de la rédiger avec soin car elle décrit votre parcours professionnel et votre personnalité. </a:t>
            </a:r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>
              <a:buNone/>
            </a:pPr>
            <a:endParaRPr lang="fr-FR" dirty="0"/>
          </a:p>
          <a:p>
            <a:pPr marL="0" indent="0" algn="ctr">
              <a:buNone/>
            </a:pPr>
            <a:r>
              <a:rPr lang="fr-FR" dirty="0">
                <a:solidFill>
                  <a:schemeClr val="tx1">
                    <a:lumMod val="50000"/>
                    <a:lumOff val="50000"/>
                  </a:schemeClr>
                </a:solidFill>
              </a:rPr>
              <a:t>----------------</a:t>
            </a:r>
          </a:p>
          <a:p>
            <a:pPr marL="0" indent="0">
              <a:buNone/>
            </a:pPr>
            <a:r>
              <a:rPr lang="fr-FR" sz="2099" dirty="0">
                <a:solidFill>
                  <a:schemeClr val="tx1">
                    <a:lumMod val="50000"/>
                    <a:lumOff val="50000"/>
                  </a:schemeClr>
                </a:solidFill>
              </a:rPr>
              <a:t>Copyright : Les contenus diffusés sur notre site (modèles de CV, modèles de lettre, articles ...) sont la propriété de creeruncv.com. Leur utilisation est limitée à un usage strictement personnel. Il est interdit de les diffuser ou redistribuer sans notre accord. Contenus déposés dans 180 pays devant huissier. Reproduction strictement interdite, même partielle. Limité à un usage strictement personnel. </a:t>
            </a:r>
            <a:br>
              <a:rPr lang="fr-FR" sz="2099" dirty="0">
                <a:solidFill>
                  <a:schemeClr val="tx1">
                    <a:lumMod val="50000"/>
                    <a:lumOff val="50000"/>
                  </a:schemeClr>
                </a:solidFill>
              </a:rPr>
            </a:br>
            <a:r>
              <a:rPr lang="fr-FR" sz="2099" dirty="0" err="1">
                <a:solidFill>
                  <a:schemeClr val="tx1">
                    <a:lumMod val="50000"/>
                    <a:lumOff val="50000"/>
                  </a:schemeClr>
                </a:solidFill>
              </a:rPr>
              <a:t>Disclaimer</a:t>
            </a:r>
            <a:r>
              <a:rPr lang="fr-FR" sz="2099" dirty="0">
                <a:solidFill>
                  <a:schemeClr val="tx1">
                    <a:lumMod val="50000"/>
                    <a:lumOff val="50000"/>
                  </a:schemeClr>
                </a:solidFill>
              </a:rPr>
              <a:t> : Les modèles disponibles sur notre site fournis "en l'état" et sans garantie.</a:t>
            </a:r>
          </a:p>
          <a:p>
            <a:pPr marL="0" indent="0">
              <a:buNone/>
            </a:pPr>
            <a:endParaRPr lang="fr-FR" sz="2446" dirty="0">
              <a:solidFill>
                <a:schemeClr val="tx1">
                  <a:lumMod val="50000"/>
                  <a:lumOff val="50000"/>
                </a:schemeClr>
              </a:solidFill>
            </a:endParaRPr>
          </a:p>
          <a:p>
            <a:pPr marL="0" indent="0" algn="ctr">
              <a:buNone/>
            </a:pPr>
            <a:r>
              <a:rPr lang="fr-FR" sz="2446" dirty="0" err="1"/>
              <a:t>Créeruncv.com</a:t>
            </a:r>
            <a:r>
              <a:rPr lang="fr-FR" sz="2446" dirty="0"/>
              <a:t> est un site gratuit. </a:t>
            </a:r>
          </a:p>
        </p:txBody>
      </p:sp>
    </p:spTree>
    <p:extLst>
      <p:ext uri="{BB962C8B-B14F-4D97-AF65-F5344CB8AC3E}">
        <p14:creationId xmlns:p14="http://schemas.microsoft.com/office/powerpoint/2010/main" val="426666180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422</TotalTime>
  <Words>613</Words>
  <Application>Microsoft Macintosh PowerPoint</Application>
  <PresentationFormat>Personnalisé</PresentationFormat>
  <Paragraphs>96</Paragraphs>
  <Slides>2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3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6" baseType="lpstr">
      <vt:lpstr>Arial</vt:lpstr>
      <vt:lpstr>Calibri</vt:lpstr>
      <vt:lpstr>Calibri Light</vt:lpstr>
      <vt:lpstr>Office Theme</vt:lpstr>
      <vt:lpstr>Présentation PowerPoint</vt:lpstr>
      <vt:lpstr>Présentation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ikkinallego</dc:creator>
  <cp:lastModifiedBy>Axel Maille</cp:lastModifiedBy>
  <cp:revision>49</cp:revision>
  <dcterms:created xsi:type="dcterms:W3CDTF">2017-02-16T03:54:32Z</dcterms:created>
  <dcterms:modified xsi:type="dcterms:W3CDTF">2022-08-03T13:53:08Z</dcterms:modified>
</cp:coreProperties>
</file>