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</p:sldIdLst>
  <p:sldSz cx="7562850" cy="10688638"/>
  <p:notesSz cx="6858000" cy="9144000"/>
  <p:defaultTextStyle>
    <a:defPPr>
      <a:defRPr lang="fr-FR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ACD9"/>
    <a:srgbClr val="FF0087"/>
    <a:srgbClr val="B5B41A"/>
    <a:srgbClr val="87C4B5"/>
    <a:srgbClr val="6B96AC"/>
    <a:srgbClr val="DD0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60" d="100"/>
          <a:sy n="60" d="100"/>
        </p:scale>
        <p:origin x="3960" y="77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2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0EF4A-3674-6D4A-87D0-2CE98DA4DC03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A6FC-2B7C-914E-86D9-8B228CB881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70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0EF4A-3674-6D4A-87D0-2CE98DA4DC03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A6FC-2B7C-914E-86D9-8B228CB881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9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0041" y="472579"/>
            <a:ext cx="1987874" cy="1005771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2480" y="472579"/>
            <a:ext cx="5841514" cy="1005771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0EF4A-3674-6D4A-87D0-2CE98DA4DC03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A6FC-2B7C-914E-86D9-8B228CB881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613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0EF4A-3674-6D4A-87D0-2CE98DA4DC03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A6FC-2B7C-914E-86D9-8B228CB881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19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2" cy="212288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2" cy="2338139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0EF4A-3674-6D4A-87D0-2CE98DA4DC03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A6FC-2B7C-914E-86D9-8B228CB881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585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2481" y="2751335"/>
            <a:ext cx="3914037" cy="77789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82565" y="2751335"/>
            <a:ext cx="3915350" cy="77789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0EF4A-3674-6D4A-87D0-2CE98DA4DC03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A6FC-2B7C-914E-86D9-8B228CB881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02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2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5"/>
            <a:ext cx="3341572" cy="99711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5"/>
            <a:ext cx="3341572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5"/>
            <a:ext cx="3342884" cy="99711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5"/>
            <a:ext cx="3342884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0EF4A-3674-6D4A-87D0-2CE98DA4DC03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A6FC-2B7C-914E-86D9-8B228CB881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25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0EF4A-3674-6D4A-87D0-2CE98DA4DC03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A6FC-2B7C-914E-86D9-8B228CB881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88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0EF4A-3674-6D4A-87D0-2CE98DA4DC03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A6FC-2B7C-914E-86D9-8B228CB881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41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5" cy="181113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8"/>
            <a:ext cx="4227844" cy="9122456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5" cy="7311326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0EF4A-3674-6D4A-87D0-2CE98DA4DC03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A6FC-2B7C-914E-86D9-8B228CB881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59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50"/>
            <a:ext cx="4537710" cy="6413183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0EF4A-3674-6D4A-87D0-2CE98DA4DC03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A6FC-2B7C-914E-86D9-8B228CB881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45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2"/>
            <a:ext cx="6806565" cy="178144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8"/>
            <a:ext cx="6806565" cy="7054006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0EF4A-3674-6D4A-87D0-2CE98DA4DC03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5" y="9906785"/>
            <a:ext cx="2394902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2" y="9906785"/>
            <a:ext cx="1764665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3A6FC-2B7C-914E-86D9-8B228CB881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76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rectangle 1"/>
          <p:cNvSpPr/>
          <p:nvPr/>
        </p:nvSpPr>
        <p:spPr>
          <a:xfrm>
            <a:off x="0" y="577490"/>
            <a:ext cx="2586390" cy="8001130"/>
          </a:xfrm>
          <a:prstGeom prst="rtTriangle">
            <a:avLst/>
          </a:prstGeom>
          <a:solidFill>
            <a:srgbClr val="6B96AC">
              <a:alpha val="2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4" name="Connecteur droit 63"/>
          <p:cNvCxnSpPr/>
          <p:nvPr/>
        </p:nvCxnSpPr>
        <p:spPr>
          <a:xfrm flipH="1">
            <a:off x="4803470" y="3572139"/>
            <a:ext cx="575221" cy="0"/>
          </a:xfrm>
          <a:prstGeom prst="line">
            <a:avLst/>
          </a:prstGeom>
          <a:ln>
            <a:solidFill>
              <a:srgbClr val="6B96A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4803470" y="1367130"/>
            <a:ext cx="0" cy="7336181"/>
          </a:xfrm>
          <a:prstGeom prst="line">
            <a:avLst/>
          </a:prstGeom>
          <a:ln>
            <a:solidFill>
              <a:srgbClr val="6B96A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3828726" y="162812"/>
            <a:ext cx="3389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latin typeface="Century"/>
                <a:cs typeface="Century"/>
              </a:rPr>
              <a:t>Alexandre </a:t>
            </a:r>
            <a:r>
              <a:rPr lang="fr-FR" sz="2800" b="1" dirty="0">
                <a:latin typeface="Arial"/>
                <a:cs typeface="Arial"/>
              </a:rPr>
              <a:t>MARTIN</a:t>
            </a:r>
          </a:p>
        </p:txBody>
      </p:sp>
      <p:sp>
        <p:nvSpPr>
          <p:cNvPr id="5" name="Rectangle 4"/>
          <p:cNvSpPr/>
          <p:nvPr/>
        </p:nvSpPr>
        <p:spPr>
          <a:xfrm>
            <a:off x="7237048" y="162812"/>
            <a:ext cx="141108" cy="2064852"/>
          </a:xfrm>
          <a:prstGeom prst="rect">
            <a:avLst/>
          </a:prstGeom>
          <a:solidFill>
            <a:srgbClr val="DD00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523474" y="577490"/>
            <a:ext cx="171357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Titre du poste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434472" y="1058113"/>
            <a:ext cx="178374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Mail : mail@mail.com</a:t>
            </a:r>
          </a:p>
          <a:p>
            <a:pPr algn="r"/>
            <a:r>
              <a:rPr lang="fr-FR" sz="1400" dirty="0"/>
              <a:t>Tel : 01 02 03 04 05</a:t>
            </a:r>
          </a:p>
          <a:p>
            <a:pPr algn="r"/>
            <a:r>
              <a:rPr lang="fr-FR" sz="1400" dirty="0"/>
              <a:t>Mob : 06 01 02 03 04</a:t>
            </a:r>
          </a:p>
          <a:p>
            <a:pPr algn="r"/>
            <a:r>
              <a:rPr lang="fr-FR" sz="1400" dirty="0"/>
              <a:t>15 rue de la Réussite</a:t>
            </a:r>
          </a:p>
          <a:p>
            <a:pPr algn="r"/>
            <a:r>
              <a:rPr lang="fr-FR" sz="1400" dirty="0"/>
              <a:t>75012 Paris</a:t>
            </a:r>
          </a:p>
        </p:txBody>
      </p:sp>
      <p:pic>
        <p:nvPicPr>
          <p:cNvPr id="8" name="Image 7" descr="Capture d’écran 2015-06-12 à 10.39.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553" y="1066272"/>
            <a:ext cx="505362" cy="501852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835519" y="1066272"/>
            <a:ext cx="37130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rgbClr val="6B96AC"/>
                </a:solidFill>
              </a:rPr>
              <a:t>Objectifs professionnels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1892" y="1481770"/>
            <a:ext cx="42766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1200" dirty="0"/>
              <a:t>Décrivez en quelques lignes votre parcours professionnel, vos compétences clés pour le poste et vos objectifs de carrière. Ceci est en fait une introduction à votre lettre de motivation. Vous pouvez les présenter sous forme de puces ou en texte plain.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2673" y="2925168"/>
            <a:ext cx="42801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200" i="1" dirty="0"/>
              <a:t>MICROSOFT | WEB  DEVELOPER | 2010– 2015</a:t>
            </a:r>
          </a:p>
          <a:p>
            <a:pPr algn="r"/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Décrivez ici les fonctions que vous avez occupé pour ce poste. Décrivez également vos missions et les résultats que vous avez obtenu. N’hésitez pas à les quantifier.</a:t>
            </a:r>
          </a:p>
          <a:p>
            <a:pPr algn="r"/>
            <a:endParaRPr lang="fr-FR" sz="1200" dirty="0"/>
          </a:p>
          <a:p>
            <a:pPr algn="r"/>
            <a:r>
              <a:rPr lang="fr-FR" sz="1200" i="1" dirty="0"/>
              <a:t>MICROSOFT | WEB  DEVELOPER | 2010– 2015</a:t>
            </a:r>
          </a:p>
          <a:p>
            <a:pPr algn="r"/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Décrivez ici les fonctions que vous avez occupé pour ce poste. Décrivez également vos missions et les résultats que vous avez obtenu. N’hésitez pas à les quantifier.</a:t>
            </a:r>
          </a:p>
          <a:p>
            <a:pPr algn="r"/>
            <a:endParaRPr lang="fr-FR" sz="1200" dirty="0"/>
          </a:p>
          <a:p>
            <a:pPr algn="r"/>
            <a:r>
              <a:rPr lang="fr-FR" sz="1200" i="1" dirty="0"/>
              <a:t>MICROSOFT | WEB  DEVELOPER | 2010– 2015</a:t>
            </a:r>
          </a:p>
          <a:p>
            <a:pPr algn="r"/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Décrivez ici les fonctions que vous avez occupé pour ce poste. Décrivez également vos missions et les résultats que vous avez obtenu. N’hésitez pas à les quantifier.</a:t>
            </a:r>
          </a:p>
          <a:p>
            <a:pPr algn="r">
              <a:defRPr/>
            </a:pPr>
            <a:endParaRPr lang="fr-FR" sz="1200" dirty="0"/>
          </a:p>
        </p:txBody>
      </p:sp>
      <p:pic>
        <p:nvPicPr>
          <p:cNvPr id="13" name="Image 12" descr="Capture d’écran 2015-06-12 à 10.39.3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574" y="2475315"/>
            <a:ext cx="501852" cy="501852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925895" y="2475315"/>
            <a:ext cx="359921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rgbClr val="6B96AC"/>
                </a:solidFill>
              </a:rPr>
              <a:t>Expériences professionnelles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142186" y="5708384"/>
            <a:ext cx="33794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rgbClr val="6B96AC"/>
                </a:solidFill>
              </a:rPr>
              <a:t>Formations</a:t>
            </a:r>
          </a:p>
        </p:txBody>
      </p:sp>
      <p:pic>
        <p:nvPicPr>
          <p:cNvPr id="16" name="Image 15" descr="Capture d’écran 2015-06-12 à 10.39.5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598" y="5708384"/>
            <a:ext cx="532317" cy="523234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71893" y="6123882"/>
            <a:ext cx="42731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200" i="1" dirty="0"/>
              <a:t>FORMATION | 2010</a:t>
            </a:r>
          </a:p>
          <a:p>
            <a:pPr algn="r" defTabSz="457200">
              <a:defRPr/>
            </a:pPr>
            <a:r>
              <a:rPr lang="fr-FR" sz="1200" dirty="0">
                <a:solidFill>
                  <a:srgbClr val="7F7F7F"/>
                </a:solidFill>
              </a:rPr>
              <a:t>Décrivez les spécialités de cette formation : vos diplômes,  les options  de la formation, etc…</a:t>
            </a:r>
          </a:p>
          <a:p>
            <a:pPr algn="r" defTabSz="457200">
              <a:defRPr/>
            </a:pPr>
            <a:endParaRPr lang="fr-FR" sz="1200" dirty="0">
              <a:solidFill>
                <a:srgbClr val="7F7F7F"/>
              </a:solidFill>
            </a:endParaRPr>
          </a:p>
          <a:p>
            <a:pPr algn="r"/>
            <a:r>
              <a:rPr lang="fr-FR" sz="1200" i="1" dirty="0"/>
              <a:t>FORMATION | 2010</a:t>
            </a:r>
          </a:p>
          <a:p>
            <a:pPr algn="r" defTabSz="457200">
              <a:defRPr/>
            </a:pPr>
            <a:r>
              <a:rPr lang="fr-FR" sz="1200" dirty="0">
                <a:solidFill>
                  <a:srgbClr val="7F7F7F"/>
                </a:solidFill>
              </a:rPr>
              <a:t>Décrivez les spécialités de cette formation : vos diplômes,  les options  de la formation, etc…</a:t>
            </a:r>
          </a:p>
          <a:p>
            <a:pPr algn="r" defTabSz="457200">
              <a:defRPr/>
            </a:pPr>
            <a:endParaRPr lang="fr-FR" sz="1200" dirty="0">
              <a:solidFill>
                <a:srgbClr val="7F7F7F"/>
              </a:solidFill>
            </a:endParaRPr>
          </a:p>
          <a:p>
            <a:pPr algn="r"/>
            <a:r>
              <a:rPr lang="fr-FR" sz="1200" i="1" dirty="0"/>
              <a:t>FORMATION | 2010</a:t>
            </a:r>
          </a:p>
          <a:p>
            <a:pPr algn="r" defTabSz="457200">
              <a:defRPr/>
            </a:pPr>
            <a:r>
              <a:rPr lang="fr-FR" sz="1200" dirty="0">
                <a:solidFill>
                  <a:srgbClr val="7F7F7F"/>
                </a:solidFill>
              </a:rPr>
              <a:t>Décrivez les spécialités de cette formation : vos diplômes,  les options  de la formation, etc…</a:t>
            </a:r>
          </a:p>
          <a:p>
            <a:pPr algn="r" defTabSz="457200">
              <a:defRPr/>
            </a:pPr>
            <a:endParaRPr lang="fr-FR" sz="1200" dirty="0">
              <a:solidFill>
                <a:srgbClr val="7F7F7F"/>
              </a:solidFill>
            </a:endParaRPr>
          </a:p>
        </p:txBody>
      </p:sp>
      <p:pic>
        <p:nvPicPr>
          <p:cNvPr id="18" name="Image 17" descr="Capture d’écran 2015-06-12 à 10.40.1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922" y="3286274"/>
            <a:ext cx="525103" cy="523234"/>
          </a:xfrm>
          <a:prstGeom prst="rect">
            <a:avLst/>
          </a:prstGeom>
        </p:spPr>
      </p:pic>
      <p:sp>
        <p:nvSpPr>
          <p:cNvPr id="21" name="Triangle isocèle 20"/>
          <p:cNvSpPr/>
          <p:nvPr/>
        </p:nvSpPr>
        <p:spPr>
          <a:xfrm>
            <a:off x="1038227" y="9990850"/>
            <a:ext cx="468486" cy="464017"/>
          </a:xfrm>
          <a:prstGeom prst="triangle">
            <a:avLst/>
          </a:prstGeom>
          <a:solidFill>
            <a:srgbClr val="87C4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riangle isocèle 21"/>
          <p:cNvSpPr/>
          <p:nvPr/>
        </p:nvSpPr>
        <p:spPr>
          <a:xfrm>
            <a:off x="1395646" y="9567538"/>
            <a:ext cx="598739" cy="887330"/>
          </a:xfrm>
          <a:prstGeom prst="triangle">
            <a:avLst/>
          </a:prstGeom>
          <a:solidFill>
            <a:srgbClr val="B5B4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riangle isocèle 22"/>
          <p:cNvSpPr/>
          <p:nvPr/>
        </p:nvSpPr>
        <p:spPr>
          <a:xfrm>
            <a:off x="1896695" y="9111663"/>
            <a:ext cx="689695" cy="1343204"/>
          </a:xfrm>
          <a:prstGeom prst="triangle">
            <a:avLst/>
          </a:prstGeom>
          <a:solidFill>
            <a:srgbClr val="87C4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isocèle 23"/>
          <p:cNvSpPr/>
          <p:nvPr/>
        </p:nvSpPr>
        <p:spPr>
          <a:xfrm>
            <a:off x="2445282" y="9567538"/>
            <a:ext cx="694685" cy="887330"/>
          </a:xfrm>
          <a:prstGeom prst="triangle">
            <a:avLst/>
          </a:prstGeom>
          <a:solidFill>
            <a:srgbClr val="B5B4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2977149" y="9425499"/>
            <a:ext cx="770668" cy="1029369"/>
          </a:xfrm>
          <a:prstGeom prst="triangle">
            <a:avLst/>
          </a:prstGeom>
          <a:solidFill>
            <a:srgbClr val="87C4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592187" y="9702997"/>
            <a:ext cx="6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</a:rPr>
              <a:t>Créatif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1048516" y="9296190"/>
            <a:ext cx="664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</a:rPr>
              <a:t>Efficace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1444917" y="8902265"/>
            <a:ext cx="851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</a:rPr>
              <a:t>Autonome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2415832" y="9286999"/>
            <a:ext cx="735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</a:rPr>
              <a:t>Ponctuel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3165323" y="9111663"/>
            <a:ext cx="825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Ambitieux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1141079" y="8368242"/>
            <a:ext cx="33794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rgbClr val="6B96AC"/>
                </a:solidFill>
              </a:rPr>
              <a:t>Qualités</a:t>
            </a:r>
          </a:p>
        </p:txBody>
      </p:sp>
      <p:pic>
        <p:nvPicPr>
          <p:cNvPr id="32" name="Image 31" descr="Capture d’écran 2015-06-12 à 10.53.45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774" y="8337159"/>
            <a:ext cx="536141" cy="528590"/>
          </a:xfrm>
          <a:prstGeom prst="rect">
            <a:avLst/>
          </a:prstGeom>
        </p:spPr>
      </p:pic>
      <p:sp>
        <p:nvSpPr>
          <p:cNvPr id="33" name="ZoneTexte 32"/>
          <p:cNvSpPr txBox="1"/>
          <p:nvPr/>
        </p:nvSpPr>
        <p:spPr>
          <a:xfrm rot="16200000">
            <a:off x="5428191" y="6169365"/>
            <a:ext cx="960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65000"/>
                  </a:schemeClr>
                </a:solidFill>
              </a:rPr>
              <a:t>Windows 10</a:t>
            </a:r>
          </a:p>
        </p:txBody>
      </p:sp>
      <p:sp>
        <p:nvSpPr>
          <p:cNvPr id="34" name="ZoneTexte 33"/>
          <p:cNvSpPr txBox="1"/>
          <p:nvPr/>
        </p:nvSpPr>
        <p:spPr>
          <a:xfrm rot="16200000">
            <a:off x="5477150" y="6418344"/>
            <a:ext cx="1432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65000"/>
                  </a:schemeClr>
                </a:solidFill>
              </a:rPr>
              <a:t>Traitement de texte</a:t>
            </a:r>
          </a:p>
        </p:txBody>
      </p:sp>
      <p:sp>
        <p:nvSpPr>
          <p:cNvPr id="35" name="ZoneTexte 34"/>
          <p:cNvSpPr txBox="1"/>
          <p:nvPr/>
        </p:nvSpPr>
        <p:spPr>
          <a:xfrm rot="16200000">
            <a:off x="6029547" y="6163014"/>
            <a:ext cx="9480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65000"/>
                  </a:schemeClr>
                </a:solidFill>
              </a:rPr>
              <a:t>Logiciel GRC</a:t>
            </a:r>
          </a:p>
        </p:txBody>
      </p:sp>
      <p:sp>
        <p:nvSpPr>
          <p:cNvPr id="36" name="ZoneTexte 35"/>
          <p:cNvSpPr txBox="1"/>
          <p:nvPr/>
        </p:nvSpPr>
        <p:spPr>
          <a:xfrm rot="16200000">
            <a:off x="6595019" y="6172672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65000"/>
                  </a:schemeClr>
                </a:solidFill>
              </a:rPr>
              <a:t>Power Point</a:t>
            </a:r>
          </a:p>
        </p:txBody>
      </p:sp>
      <p:sp>
        <p:nvSpPr>
          <p:cNvPr id="38" name="ZoneTexte 37"/>
          <p:cNvSpPr txBox="1"/>
          <p:nvPr/>
        </p:nvSpPr>
        <p:spPr>
          <a:xfrm rot="16200000">
            <a:off x="6111143" y="6365031"/>
            <a:ext cx="13388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65000"/>
                  </a:schemeClr>
                </a:solidFill>
              </a:rPr>
              <a:t>SQL / HTML /  PHP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770051" y="4887813"/>
            <a:ext cx="277000" cy="946304"/>
          </a:xfrm>
          <a:prstGeom prst="rect">
            <a:avLst/>
          </a:prstGeom>
          <a:solidFill>
            <a:srgbClr val="87C4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6060951" y="4458244"/>
            <a:ext cx="277000" cy="1375873"/>
          </a:xfrm>
          <a:prstGeom prst="rect">
            <a:avLst/>
          </a:prstGeom>
          <a:solidFill>
            <a:srgbClr val="B5B4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6351851" y="4613885"/>
            <a:ext cx="277000" cy="1220232"/>
          </a:xfrm>
          <a:prstGeom prst="rect">
            <a:avLst/>
          </a:prstGeom>
          <a:solidFill>
            <a:srgbClr val="87C4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6644195" y="4943844"/>
            <a:ext cx="277000" cy="890273"/>
          </a:xfrm>
          <a:prstGeom prst="rect">
            <a:avLst/>
          </a:prstGeom>
          <a:solidFill>
            <a:srgbClr val="B5B4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6935095" y="4738398"/>
            <a:ext cx="277000" cy="1095719"/>
          </a:xfrm>
          <a:prstGeom prst="rect">
            <a:avLst/>
          </a:prstGeom>
          <a:solidFill>
            <a:srgbClr val="87C4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 rot="16200000">
            <a:off x="6370014" y="9462527"/>
            <a:ext cx="779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65000"/>
                  </a:schemeClr>
                </a:solidFill>
              </a:rPr>
              <a:t>Allemand</a:t>
            </a:r>
          </a:p>
        </p:txBody>
      </p:sp>
      <p:sp>
        <p:nvSpPr>
          <p:cNvPr id="49" name="ZoneTexte 48"/>
          <p:cNvSpPr txBox="1"/>
          <p:nvPr/>
        </p:nvSpPr>
        <p:spPr>
          <a:xfrm rot="16200000">
            <a:off x="6721749" y="9416944"/>
            <a:ext cx="697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65000"/>
                  </a:schemeClr>
                </a:solidFill>
              </a:rPr>
              <a:t>Français</a:t>
            </a:r>
          </a:p>
        </p:txBody>
      </p:sp>
      <p:sp>
        <p:nvSpPr>
          <p:cNvPr id="50" name="ZoneTexte 49"/>
          <p:cNvSpPr txBox="1"/>
          <p:nvPr/>
        </p:nvSpPr>
        <p:spPr>
          <a:xfrm rot="16200000">
            <a:off x="6153510" y="9389653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65000"/>
                  </a:schemeClr>
                </a:solidFill>
              </a:rPr>
              <a:t>Anglais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331763" y="8316232"/>
            <a:ext cx="277000" cy="890273"/>
          </a:xfrm>
          <a:prstGeom prst="rect">
            <a:avLst/>
          </a:prstGeom>
          <a:solidFill>
            <a:srgbClr val="DD00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6622663" y="8110786"/>
            <a:ext cx="277000" cy="1095719"/>
          </a:xfrm>
          <a:prstGeom prst="rect">
            <a:avLst/>
          </a:prstGeom>
          <a:solidFill>
            <a:srgbClr val="FFAC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6917394" y="7899114"/>
            <a:ext cx="277000" cy="1300777"/>
          </a:xfrm>
          <a:prstGeom prst="rect">
            <a:avLst/>
          </a:prstGeom>
          <a:solidFill>
            <a:srgbClr val="DD00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6222806" y="3956629"/>
            <a:ext cx="1059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/>
              <a:t>Informatique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6459654" y="7477457"/>
            <a:ext cx="7466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b="1" i="1" dirty="0"/>
              <a:t>Langues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5723876" y="3364390"/>
            <a:ext cx="17573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rgbClr val="6B96AC"/>
                </a:solidFill>
              </a:rPr>
              <a:t>Compétences</a:t>
            </a:r>
          </a:p>
        </p:txBody>
      </p:sp>
    </p:spTree>
    <p:extLst>
      <p:ext uri="{BB962C8B-B14F-4D97-AF65-F5344CB8AC3E}">
        <p14:creationId xmlns:p14="http://schemas.microsoft.com/office/powerpoint/2010/main" val="2745319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5" y="645774"/>
            <a:ext cx="6659843" cy="935748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7061334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568</Words>
  <Application>Microsoft Macintosh PowerPoint</Application>
  <PresentationFormat>Personnalisé</PresentationFormat>
  <Paragraphs>82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24</cp:revision>
  <dcterms:created xsi:type="dcterms:W3CDTF">2015-06-12T06:32:41Z</dcterms:created>
  <dcterms:modified xsi:type="dcterms:W3CDTF">2024-03-25T15:21:57Z</dcterms:modified>
</cp:coreProperties>
</file>