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E6"/>
    <a:srgbClr val="202020"/>
    <a:srgbClr val="20201E"/>
    <a:srgbClr val="2A2A28"/>
    <a:srgbClr val="262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088" autoAdjust="0"/>
    <p:restoredTop sz="94660"/>
  </p:normalViewPr>
  <p:slideViewPr>
    <p:cSldViewPr snapToGrid="0">
      <p:cViewPr varScale="1">
        <p:scale>
          <a:sx n="82" d="100"/>
          <a:sy n="82" d="100"/>
        </p:scale>
        <p:origin x="44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9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5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4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9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8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8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3" name="Straight Connector 212"/>
          <p:cNvCxnSpPr/>
          <p:nvPr/>
        </p:nvCxnSpPr>
        <p:spPr>
          <a:xfrm>
            <a:off x="-20867" y="9928993"/>
            <a:ext cx="7090248" cy="0"/>
          </a:xfrm>
          <a:prstGeom prst="line">
            <a:avLst/>
          </a:prstGeom>
          <a:ln w="3175">
            <a:solidFill>
              <a:srgbClr val="00AAE6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>
            <a:off x="0" y="167057"/>
            <a:ext cx="7079169" cy="0"/>
          </a:xfrm>
          <a:prstGeom prst="line">
            <a:avLst/>
          </a:prstGeom>
          <a:ln w="3175">
            <a:solidFill>
              <a:srgbClr val="00AAE6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>
            <a:off x="0" y="10333970"/>
            <a:ext cx="7090248" cy="0"/>
          </a:xfrm>
          <a:prstGeom prst="line">
            <a:avLst/>
          </a:prstGeom>
          <a:ln w="3175">
            <a:solidFill>
              <a:srgbClr val="00AAE6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0" y="1"/>
            <a:ext cx="3207657" cy="10688638"/>
          </a:xfrm>
          <a:prstGeom prst="rect">
            <a:avLst/>
          </a:prstGeom>
          <a:solidFill>
            <a:srgbClr val="20202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272915"/>
            <a:ext cx="3207657" cy="52322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AA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ALEXANDRE ASTIER</a:t>
            </a:r>
          </a:p>
          <a:p>
            <a:pPr algn="ctr"/>
            <a:endParaRPr lang="en-US" sz="2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DU POSTE RECHERCHE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95670" y="349130"/>
            <a:ext cx="3412006" cy="144655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place de la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Réussite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75012 Paris</a:t>
            </a:r>
          </a:p>
          <a:p>
            <a:pPr algn="r">
              <a:lnSpc>
                <a:spcPct val="200000"/>
              </a:lnSpc>
            </a:pP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0102030405</a:t>
            </a:r>
          </a:p>
          <a:p>
            <a:pPr algn="r">
              <a:lnSpc>
                <a:spcPct val="200000"/>
              </a:lnSpc>
            </a:pP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monemail@mail.com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200000"/>
              </a:lnSpc>
            </a:pP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twitter.com#moi</a:t>
            </a: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787" y="4931869"/>
            <a:ext cx="2800350" cy="1585049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COMPETENCES PRO.</a:t>
            </a:r>
          </a:p>
          <a:p>
            <a:endParaRPr lang="en-US" sz="1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 | UX Design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 Design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 Design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Networking</a:t>
            </a:r>
            <a:endParaRPr lang="en-US" sz="5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804221" y="6298737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912897" y="6298737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021573" y="6298737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130249" y="6298737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238925" y="6298737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347601" y="6298737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456277" y="6298737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64953" y="6298737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673629" y="6298737"/>
            <a:ext cx="95250" cy="95250"/>
          </a:xfrm>
          <a:prstGeom prst="rect">
            <a:avLst/>
          </a:prstGeom>
          <a:noFill/>
          <a:ln w="3175">
            <a:solidFill>
              <a:srgbClr val="00A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782303" y="6298737"/>
            <a:ext cx="95250" cy="95250"/>
          </a:xfrm>
          <a:prstGeom prst="rect">
            <a:avLst/>
          </a:prstGeom>
          <a:noFill/>
          <a:ln w="3175">
            <a:solidFill>
              <a:srgbClr val="00A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804221" y="5377074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912897" y="5377074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021573" y="5377074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130249" y="5377074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238925" y="5377074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347601" y="5377074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456277" y="5377074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564953" y="5377074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673629" y="5377074"/>
            <a:ext cx="95250" cy="95250"/>
          </a:xfrm>
          <a:prstGeom prst="rect">
            <a:avLst/>
          </a:prstGeom>
          <a:noFill/>
          <a:ln w="3175">
            <a:solidFill>
              <a:srgbClr val="00A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782303" y="5377074"/>
            <a:ext cx="95250" cy="95250"/>
          </a:xfrm>
          <a:prstGeom prst="rect">
            <a:avLst/>
          </a:prstGeom>
          <a:noFill/>
          <a:ln w="3175">
            <a:solidFill>
              <a:srgbClr val="00A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804221" y="5603646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912897" y="5603646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021573" y="5603646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130249" y="5603646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238925" y="5603646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347601" y="5603646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456277" y="5603646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564953" y="5603646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673629" y="5603646"/>
            <a:ext cx="95250" cy="95250"/>
          </a:xfrm>
          <a:prstGeom prst="rect">
            <a:avLst/>
          </a:prstGeom>
          <a:noFill/>
          <a:ln w="3175">
            <a:solidFill>
              <a:srgbClr val="00A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782303" y="5603646"/>
            <a:ext cx="95250" cy="95250"/>
          </a:xfrm>
          <a:prstGeom prst="rect">
            <a:avLst/>
          </a:prstGeom>
          <a:noFill/>
          <a:ln w="3175">
            <a:solidFill>
              <a:srgbClr val="00A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804221" y="5836192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912897" y="5836192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021573" y="5836192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130249" y="5836192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238925" y="5836192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2347601" y="5836192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2456277" y="5836192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564953" y="5836192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2673629" y="5836192"/>
            <a:ext cx="95250" cy="95250"/>
          </a:xfrm>
          <a:prstGeom prst="rect">
            <a:avLst/>
          </a:prstGeom>
          <a:noFill/>
          <a:ln w="3175">
            <a:solidFill>
              <a:srgbClr val="00A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782303" y="5836192"/>
            <a:ext cx="95250" cy="95250"/>
          </a:xfrm>
          <a:prstGeom prst="rect">
            <a:avLst/>
          </a:prstGeom>
          <a:noFill/>
          <a:ln w="3175">
            <a:solidFill>
              <a:srgbClr val="00A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804221" y="6072165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1912897" y="6072165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021573" y="6072165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130249" y="6072165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2238925" y="6072165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347601" y="6072165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456277" y="6072165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564953" y="6072165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2673629" y="6072165"/>
            <a:ext cx="95250" cy="95250"/>
          </a:xfrm>
          <a:prstGeom prst="rect">
            <a:avLst/>
          </a:prstGeom>
          <a:noFill/>
          <a:ln w="3175">
            <a:solidFill>
              <a:srgbClr val="00A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2782303" y="6072165"/>
            <a:ext cx="95250" cy="95250"/>
          </a:xfrm>
          <a:prstGeom prst="rect">
            <a:avLst/>
          </a:prstGeom>
          <a:noFill/>
          <a:ln w="3175">
            <a:solidFill>
              <a:srgbClr val="00A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82787" y="6805128"/>
            <a:ext cx="2800350" cy="135421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PERSONNALITE</a:t>
            </a:r>
          </a:p>
          <a:p>
            <a:endParaRPr lang="en-US" sz="1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Ponctuel</a:t>
            </a:r>
            <a:endParaRPr lang="en-US" sz="1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Créatif</a:t>
            </a:r>
            <a:endParaRPr lang="en-US" sz="1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Organisé</a:t>
            </a:r>
            <a:endParaRPr lang="en-US" sz="1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Tenace</a:t>
            </a:r>
            <a:endParaRPr lang="en-US" sz="5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804221" y="7262842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912897" y="7262842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021573" y="7262842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2130249" y="7262842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2238925" y="7262842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2347601" y="7262842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2456277" y="7262842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2564953" y="7262842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2673629" y="7262842"/>
            <a:ext cx="95250" cy="95250"/>
          </a:xfrm>
          <a:prstGeom prst="rect">
            <a:avLst/>
          </a:prstGeom>
          <a:noFill/>
          <a:ln w="3175">
            <a:solidFill>
              <a:srgbClr val="00A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2782303" y="7262842"/>
            <a:ext cx="95250" cy="95250"/>
          </a:xfrm>
          <a:prstGeom prst="rect">
            <a:avLst/>
          </a:prstGeom>
          <a:noFill/>
          <a:ln w="3175">
            <a:solidFill>
              <a:srgbClr val="00A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1804221" y="7507073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1912897" y="7507073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2021573" y="7507073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2130249" y="7507073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2238925" y="7507073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2347601" y="7507073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2456277" y="7507073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2564953" y="7507073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2673629" y="7507073"/>
            <a:ext cx="95250" cy="95250"/>
          </a:xfrm>
          <a:prstGeom prst="rect">
            <a:avLst/>
          </a:prstGeom>
          <a:noFill/>
          <a:ln w="3175">
            <a:solidFill>
              <a:srgbClr val="00A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2782303" y="7507073"/>
            <a:ext cx="95250" cy="95250"/>
          </a:xfrm>
          <a:prstGeom prst="rect">
            <a:avLst/>
          </a:prstGeom>
          <a:noFill/>
          <a:ln w="3175">
            <a:solidFill>
              <a:srgbClr val="00A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1804221" y="7729536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1912897" y="7729536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2021573" y="7729536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2130249" y="7729536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2238925" y="7729536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2347601" y="7729536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2456277" y="7729536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2564953" y="7729536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2673629" y="7729536"/>
            <a:ext cx="95250" cy="95250"/>
          </a:xfrm>
          <a:prstGeom prst="rect">
            <a:avLst/>
          </a:prstGeom>
          <a:noFill/>
          <a:ln w="3175">
            <a:solidFill>
              <a:srgbClr val="00A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2782303" y="7729536"/>
            <a:ext cx="95250" cy="95250"/>
          </a:xfrm>
          <a:prstGeom prst="rect">
            <a:avLst/>
          </a:prstGeom>
          <a:noFill/>
          <a:ln w="3175">
            <a:solidFill>
              <a:srgbClr val="00A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1804221" y="7967936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1912897" y="7967936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2021573" y="7967936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2130249" y="7967936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2238925" y="7967936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2347601" y="7967936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2456277" y="7967936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2564953" y="7967936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2673629" y="7967936"/>
            <a:ext cx="95250" cy="95250"/>
          </a:xfrm>
          <a:prstGeom prst="rect">
            <a:avLst/>
          </a:prstGeom>
          <a:noFill/>
          <a:ln w="3175">
            <a:solidFill>
              <a:srgbClr val="00A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2782303" y="7967936"/>
            <a:ext cx="95250" cy="95250"/>
          </a:xfrm>
          <a:prstGeom prst="rect">
            <a:avLst/>
          </a:prstGeom>
          <a:noFill/>
          <a:ln w="3175">
            <a:solidFill>
              <a:srgbClr val="00A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182787" y="8572757"/>
            <a:ext cx="2800350" cy="112338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LANGUES</a:t>
            </a:r>
          </a:p>
          <a:p>
            <a:endParaRPr lang="en-US" sz="1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Anglais</a:t>
            </a:r>
            <a:endParaRPr lang="en-US" sz="1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Espagnol</a:t>
            </a:r>
            <a:endParaRPr lang="en-US" sz="1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Italien</a:t>
            </a:r>
            <a:endParaRPr lang="en-US" sz="5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1804221" y="9029576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1912897" y="9029576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2021573" y="9029576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2130249" y="9029576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2238925" y="9029576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2347601" y="9029576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2456277" y="9029576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2564953" y="9029576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2673629" y="9029576"/>
            <a:ext cx="95250" cy="95250"/>
          </a:xfrm>
          <a:prstGeom prst="rect">
            <a:avLst/>
          </a:prstGeom>
          <a:noFill/>
          <a:ln w="3175">
            <a:solidFill>
              <a:srgbClr val="00A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2782303" y="9029576"/>
            <a:ext cx="95250" cy="95250"/>
          </a:xfrm>
          <a:prstGeom prst="rect">
            <a:avLst/>
          </a:prstGeom>
          <a:noFill/>
          <a:ln w="3175">
            <a:solidFill>
              <a:srgbClr val="00A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1804221" y="9273807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1912897" y="9273807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2021573" y="9273807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2130249" y="9273807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2238925" y="9273807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2347601" y="9273807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2456277" y="9273807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2564953" y="9273807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2673629" y="9273807"/>
            <a:ext cx="95250" cy="95250"/>
          </a:xfrm>
          <a:prstGeom prst="rect">
            <a:avLst/>
          </a:prstGeom>
          <a:noFill/>
          <a:ln w="3175">
            <a:solidFill>
              <a:srgbClr val="00A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2782303" y="9273807"/>
            <a:ext cx="95250" cy="95250"/>
          </a:xfrm>
          <a:prstGeom prst="rect">
            <a:avLst/>
          </a:prstGeom>
          <a:noFill/>
          <a:ln w="3175">
            <a:solidFill>
              <a:srgbClr val="00A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1804221" y="9496270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1912897" y="9496270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2021573" y="9496270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2130249" y="9496270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2238925" y="9496270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2347601" y="9496270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2456277" y="9496270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2564953" y="9496270"/>
            <a:ext cx="95250" cy="95250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2673629" y="9496270"/>
            <a:ext cx="95250" cy="95250"/>
          </a:xfrm>
          <a:prstGeom prst="rect">
            <a:avLst/>
          </a:prstGeom>
          <a:noFill/>
          <a:ln w="3175">
            <a:solidFill>
              <a:srgbClr val="00A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2782303" y="9496270"/>
            <a:ext cx="95250" cy="95250"/>
          </a:xfrm>
          <a:prstGeom prst="rect">
            <a:avLst/>
          </a:prstGeom>
          <a:noFill/>
          <a:ln w="3175">
            <a:solidFill>
              <a:srgbClr val="00A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152400" y="2939970"/>
            <a:ext cx="2895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PROFILE</a:t>
            </a:r>
          </a:p>
          <a:p>
            <a:pPr algn="just"/>
            <a:endParaRPr lang="en-US" sz="12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Décrivez en quelques lignes votre parcours professionnel, vos compétences clés pour le poste et vos objectifs de carrière. Ceci est en fait une introduction à votre lettre de motivation. Vous pouvez les présenter sous forme de puces ou en texte plain.</a:t>
            </a:r>
          </a:p>
          <a:p>
            <a:pPr algn="just"/>
            <a:endParaRPr lang="en-US" sz="8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314889" y="1800994"/>
            <a:ext cx="3861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200" b="1" dirty="0">
              <a:solidFill>
                <a:srgbClr val="00AAE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b="1" dirty="0">
                <a:solidFill>
                  <a:srgbClr val="00AA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EXPERIENCES</a:t>
            </a:r>
            <a:endParaRPr lang="en-US" sz="1000" dirty="0">
              <a:solidFill>
                <a:srgbClr val="00AAE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5" name="Straight Connector 154"/>
          <p:cNvCxnSpPr/>
          <p:nvPr/>
        </p:nvCxnSpPr>
        <p:spPr>
          <a:xfrm>
            <a:off x="3482340" y="2262659"/>
            <a:ext cx="3596829" cy="0"/>
          </a:xfrm>
          <a:prstGeom prst="line">
            <a:avLst/>
          </a:prstGeom>
          <a:ln w="3175">
            <a:solidFill>
              <a:srgbClr val="00AAE6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3314889" y="5711058"/>
            <a:ext cx="3861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200" b="1" dirty="0">
              <a:solidFill>
                <a:srgbClr val="00AAE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b="1" dirty="0">
                <a:solidFill>
                  <a:srgbClr val="00AA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  <a:endParaRPr lang="en-US" sz="1000" dirty="0">
              <a:solidFill>
                <a:srgbClr val="00AAE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314889" y="8100415"/>
            <a:ext cx="3861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200" b="1" dirty="0">
              <a:solidFill>
                <a:srgbClr val="00AAE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b="1" dirty="0">
                <a:solidFill>
                  <a:srgbClr val="00AA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HOBBIES</a:t>
            </a:r>
            <a:endParaRPr lang="en-US" sz="1000" dirty="0">
              <a:solidFill>
                <a:srgbClr val="00AAE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3314889" y="2336913"/>
            <a:ext cx="386133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COR.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TITRE DU POSTE| 2000 – 2003</a:t>
            </a:r>
          </a:p>
          <a:p>
            <a:pPr algn="r"/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Décrivez ici les fonctions que vous avez occupé pour ce poste. Décrivez également vos missions et les résultats que vous avez obtenu. N’hésitez pas à les quantifier.</a:t>
            </a:r>
          </a:p>
          <a:p>
            <a:pPr algn="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r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COR.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TITRE DU POSTE| 2000 – 2003</a:t>
            </a:r>
          </a:p>
          <a:p>
            <a:pPr algn="r"/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Décrivez ici les fonctions que vous avez occupé pour ce poste. Décrivez également vos missions et les résultats que vous avez obtenu. N’hésitez pas à les quantifier.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r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COR.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TITRE DU POSTE| 2000 – 2003</a:t>
            </a:r>
          </a:p>
          <a:p>
            <a:pPr algn="r"/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Décrivez ici les fonctions que vous avez occupé pour ce poste. Décrivez également vos missions et les résultats que vous avez obtenu. N’hésitez pas à les quantifier.</a:t>
            </a:r>
          </a:p>
          <a:p>
            <a:pPr algn="r"/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r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COR.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TITRE DU POSTE| 2000 – 2003</a:t>
            </a:r>
          </a:p>
          <a:p>
            <a:pPr algn="r"/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Décrivez ici les fonctions que vous avez occupé pour ce poste. Décrivez également vos missions et les résultats que vous avez obtenu. N’hésitez pas à les quantifier.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3314889" y="6245752"/>
            <a:ext cx="38613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NOM UNIVERSITE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| DIPLOME | 2000</a:t>
            </a:r>
          </a:p>
          <a:p>
            <a:pPr algn="r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Décrivez les spécialités de cette formation : vos diplômes,  les options  de la formation, etc…</a:t>
            </a:r>
          </a:p>
          <a:p>
            <a:pPr algn="r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r"/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NOM UNIVERSITE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| DIPLOME | 2000</a:t>
            </a:r>
          </a:p>
          <a:p>
            <a:pPr algn="r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Décrivez les spécialités de cette formation : vos diplômes,  les options  de la formation, etc…</a:t>
            </a:r>
          </a:p>
          <a:p>
            <a:pPr algn="r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r"/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NOM UNIVERSITE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| DIPLOME | 2000</a:t>
            </a:r>
          </a:p>
          <a:p>
            <a:pPr algn="r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Décrivez les spécialités de cette formation : vos diplômes,  les options  de la formation, etc…</a:t>
            </a:r>
          </a:p>
          <a:p>
            <a:pPr algn="r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3314889" y="8631123"/>
            <a:ext cx="3861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Décrivez vos centres d'intérêts ou autres informations qui vous semblent important de faire apparaître sur votre CV.</a:t>
            </a:r>
          </a:p>
        </p:txBody>
      </p:sp>
      <p:cxnSp>
        <p:nvCxnSpPr>
          <p:cNvPr id="204" name="Straight Connector 203"/>
          <p:cNvCxnSpPr/>
          <p:nvPr/>
        </p:nvCxnSpPr>
        <p:spPr>
          <a:xfrm>
            <a:off x="3495670" y="6153018"/>
            <a:ext cx="3596829" cy="0"/>
          </a:xfrm>
          <a:prstGeom prst="line">
            <a:avLst/>
          </a:prstGeom>
          <a:ln w="3175">
            <a:solidFill>
              <a:srgbClr val="00AAE6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>
            <a:off x="3495670" y="8542375"/>
            <a:ext cx="3596829" cy="0"/>
          </a:xfrm>
          <a:prstGeom prst="line">
            <a:avLst/>
          </a:prstGeom>
          <a:ln w="3175">
            <a:solidFill>
              <a:srgbClr val="00AAE6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0" y="2262659"/>
            <a:ext cx="3207657" cy="0"/>
          </a:xfrm>
          <a:prstGeom prst="line">
            <a:avLst/>
          </a:prstGeom>
          <a:ln w="317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0" y="2809736"/>
            <a:ext cx="3207657" cy="0"/>
          </a:xfrm>
          <a:prstGeom prst="line">
            <a:avLst/>
          </a:prstGeom>
          <a:ln w="317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754" y="2926368"/>
            <a:ext cx="289383" cy="28938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754" y="4905199"/>
            <a:ext cx="289383" cy="28938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993" y="6788609"/>
            <a:ext cx="289144" cy="28914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754" y="8580748"/>
            <a:ext cx="289383" cy="28938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676" y="835066"/>
            <a:ext cx="184823" cy="18482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926" y="1512231"/>
            <a:ext cx="180322" cy="18032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055" y="1172662"/>
            <a:ext cx="179193" cy="17919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427" y="512057"/>
            <a:ext cx="165321" cy="165321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>
          <a:xfrm>
            <a:off x="4081961" y="512057"/>
            <a:ext cx="0" cy="1180496"/>
          </a:xfrm>
          <a:prstGeom prst="line">
            <a:avLst/>
          </a:prstGeom>
          <a:ln w="38100">
            <a:solidFill>
              <a:schemeClr val="accent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>
            <a:off x="-20867" y="4805450"/>
            <a:ext cx="3207657" cy="0"/>
          </a:xfrm>
          <a:prstGeom prst="line">
            <a:avLst/>
          </a:prstGeom>
          <a:ln w="317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0" y="6604009"/>
            <a:ext cx="3207657" cy="0"/>
          </a:xfrm>
          <a:prstGeom prst="line">
            <a:avLst/>
          </a:prstGeom>
          <a:ln w="317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-3629" y="8339906"/>
            <a:ext cx="3207657" cy="0"/>
          </a:xfrm>
          <a:prstGeom prst="line">
            <a:avLst/>
          </a:prstGeom>
          <a:ln w="317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>
            <a:off x="0" y="9928993"/>
            <a:ext cx="3207657" cy="0"/>
          </a:xfrm>
          <a:prstGeom prst="line">
            <a:avLst/>
          </a:prstGeom>
          <a:ln w="317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-4713" y="167057"/>
            <a:ext cx="3207657" cy="0"/>
          </a:xfrm>
          <a:prstGeom prst="line">
            <a:avLst/>
          </a:prstGeom>
          <a:ln w="317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-20867" y="10324879"/>
            <a:ext cx="3207657" cy="0"/>
          </a:xfrm>
          <a:prstGeom prst="line">
            <a:avLst/>
          </a:prstGeom>
          <a:ln w="317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340" y="8248242"/>
            <a:ext cx="293281" cy="29328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340" y="5857221"/>
            <a:ext cx="293281" cy="29328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340" y="1972004"/>
            <a:ext cx="293281" cy="293281"/>
          </a:xfrm>
          <a:prstGeom prst="rect">
            <a:avLst/>
          </a:prstGeom>
        </p:spPr>
      </p:pic>
      <p:pic>
        <p:nvPicPr>
          <p:cNvPr id="214" name="Image 213"/>
          <p:cNvPicPr>
            <a:picLocks noChangeAspect="1"/>
          </p:cNvPicPr>
          <p:nvPr/>
        </p:nvPicPr>
        <p:blipFill rotWithShape="1">
          <a:blip r:embed="rId13"/>
          <a:srcRect l="8372" t="-1" r="25506" b="1097"/>
          <a:stretch/>
        </p:blipFill>
        <p:spPr>
          <a:xfrm>
            <a:off x="567525" y="274681"/>
            <a:ext cx="1936377" cy="1933117"/>
          </a:xfrm>
          <a:prstGeom prst="ellipse">
            <a:avLst/>
          </a:prstGeom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398544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4266661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</TotalTime>
  <Words>631</Words>
  <Application>Microsoft Macintosh PowerPoint</Application>
  <PresentationFormat>Personnalisé</PresentationFormat>
  <Paragraphs>96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Mohsin Alam</dc:creator>
  <cp:lastModifiedBy>Axel Maille</cp:lastModifiedBy>
  <cp:revision>90</cp:revision>
  <dcterms:created xsi:type="dcterms:W3CDTF">2015-04-27T10:39:12Z</dcterms:created>
  <dcterms:modified xsi:type="dcterms:W3CDTF">2024-03-22T09:53:51Z</dcterms:modified>
</cp:coreProperties>
</file>