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75AE"/>
    <a:srgbClr val="2C3038"/>
    <a:srgbClr val="272F3D"/>
    <a:srgbClr val="222222"/>
    <a:srgbClr val="B3EDFF"/>
    <a:srgbClr val="E1F8FF"/>
    <a:srgbClr val="D7FEB4"/>
    <a:srgbClr val="FFE7E7"/>
    <a:srgbClr val="F0FFC9"/>
    <a:srgbClr val="2A2A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1088" autoAdjust="0"/>
    <p:restoredTop sz="94660"/>
  </p:normalViewPr>
  <p:slideViewPr>
    <p:cSldViewPr snapToGrid="0">
      <p:cViewPr varScale="1">
        <p:scale>
          <a:sx n="82" d="100"/>
          <a:sy n="82" d="100"/>
        </p:scale>
        <p:origin x="44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9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9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00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5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5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4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9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8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3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1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A803F-5665-4E7F-8DA6-11C67D5A65B1}" type="datetimeFigureOut">
              <a:rPr lang="en-US" smtClean="0"/>
              <a:t>3/22/24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F6FD6-5422-4C7A-869B-E15A193C747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85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tif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30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Rectangle 160"/>
          <p:cNvSpPr/>
          <p:nvPr/>
        </p:nvSpPr>
        <p:spPr>
          <a:xfrm rot="5400000">
            <a:off x="-3621199" y="3789276"/>
            <a:ext cx="10688640" cy="31566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8529" y="2131264"/>
            <a:ext cx="2669184" cy="56169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C75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NICOLAS GABIAN</a:t>
            </a:r>
          </a:p>
          <a:p>
            <a:pPr algn="ctr"/>
            <a:r>
              <a:rPr lang="en-US" sz="1050" dirty="0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 RECHERCHE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52332" y="304214"/>
            <a:ext cx="2169874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rue de la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Réussite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75012 Paris</a:t>
            </a:r>
          </a:p>
          <a:p>
            <a:pPr>
              <a:lnSpc>
                <a:spcPct val="200000"/>
              </a:lnSpc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01 02 03 04 05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8529" y="4971046"/>
            <a:ext cx="2669184" cy="2354491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lvl="1"/>
            <a:r>
              <a:rPr lang="en-US" sz="1200" b="1" dirty="0">
                <a:solidFill>
                  <a:srgbClr val="0C75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COMPETENCES PRO.</a:t>
            </a:r>
          </a:p>
          <a:p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50000"/>
              </a:lnSpc>
            </a:pPr>
            <a:r>
              <a:rPr lang="en-US" sz="1000" dirty="0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</a:t>
            </a:r>
          </a:p>
          <a:p>
            <a:pPr>
              <a:lnSpc>
                <a:spcPct val="250000"/>
              </a:lnSpc>
            </a:pPr>
            <a:r>
              <a:rPr lang="en-US" sz="1000" dirty="0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UI | UX Design</a:t>
            </a:r>
          </a:p>
          <a:p>
            <a:pPr>
              <a:lnSpc>
                <a:spcPct val="250000"/>
              </a:lnSpc>
            </a:pPr>
            <a:r>
              <a:rPr lang="en-US" sz="1000" dirty="0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Graphic Design</a:t>
            </a:r>
          </a:p>
          <a:p>
            <a:pPr>
              <a:lnSpc>
                <a:spcPct val="250000"/>
              </a:lnSpc>
            </a:pPr>
            <a:r>
              <a:rPr lang="en-US" sz="1000" dirty="0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Brand Design</a:t>
            </a:r>
          </a:p>
          <a:p>
            <a:pPr>
              <a:lnSpc>
                <a:spcPct val="250000"/>
              </a:lnSpc>
            </a:pPr>
            <a:r>
              <a:rPr lang="en-US" sz="1000" dirty="0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Networking</a:t>
            </a:r>
            <a:endParaRPr lang="en-US" sz="500" dirty="0">
              <a:solidFill>
                <a:srgbClr val="2C30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88529" y="7739180"/>
            <a:ext cx="2669184" cy="196977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lvl="1"/>
            <a:r>
              <a:rPr lang="en-US" sz="1200" b="1" dirty="0">
                <a:solidFill>
                  <a:srgbClr val="0C75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PERSONNALITE</a:t>
            </a:r>
          </a:p>
          <a:p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50000"/>
              </a:lnSpc>
            </a:pPr>
            <a:r>
              <a:rPr lang="en-US" sz="1000" dirty="0" err="1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Créatif</a:t>
            </a:r>
            <a:endParaRPr lang="en-US" sz="1000" dirty="0">
              <a:solidFill>
                <a:srgbClr val="2C30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50000"/>
              </a:lnSpc>
            </a:pPr>
            <a:r>
              <a:rPr lang="en-US" sz="1000" dirty="0" err="1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Ponctuel</a:t>
            </a:r>
            <a:endParaRPr lang="en-US" sz="1000" dirty="0">
              <a:solidFill>
                <a:srgbClr val="2C30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50000"/>
              </a:lnSpc>
            </a:pPr>
            <a:r>
              <a:rPr lang="en-US" sz="1000" dirty="0" err="1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Pugnace</a:t>
            </a:r>
            <a:endParaRPr lang="en-US" sz="1000" dirty="0">
              <a:solidFill>
                <a:srgbClr val="2C30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50000"/>
              </a:lnSpc>
            </a:pPr>
            <a:r>
              <a:rPr lang="en-US" sz="1000" dirty="0" err="1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Organisé</a:t>
            </a:r>
            <a:endParaRPr lang="en-US" sz="500" dirty="0">
              <a:solidFill>
                <a:srgbClr val="2C30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3473056" y="9847452"/>
            <a:ext cx="3915727" cy="323165"/>
          </a:xfrm>
          <a:prstGeom prst="rect">
            <a:avLst/>
          </a:prstGeom>
          <a:noFill/>
          <a:ln w="3175">
            <a:noFill/>
          </a:ln>
        </p:spPr>
        <p:txBody>
          <a:bodyPr wrap="square" numCol="3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Anglais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Italien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Allemand</a:t>
            </a:r>
            <a:endParaRPr lang="en-US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390919" y="2809736"/>
            <a:ext cx="266440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200" b="1" dirty="0">
              <a:solidFill>
                <a:srgbClr val="0C75A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n-US" sz="1200" b="1" dirty="0">
                <a:solidFill>
                  <a:srgbClr val="0C75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PROFIL PRO.</a:t>
            </a:r>
          </a:p>
          <a:p>
            <a:pPr algn="just"/>
            <a:endParaRPr lang="en-US" sz="1100" b="1" dirty="0">
              <a:solidFill>
                <a:srgbClr val="2C30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dirty="0" err="1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1000" b="1" dirty="0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 b="1" dirty="0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quelques</a:t>
            </a:r>
            <a:r>
              <a:rPr lang="en-US" sz="1000" b="1" dirty="0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lignes</a:t>
            </a:r>
            <a:r>
              <a:rPr lang="en-US" sz="1000" b="1" dirty="0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votre</a:t>
            </a:r>
            <a:r>
              <a:rPr lang="en-US" sz="1000" b="1" dirty="0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parcours</a:t>
            </a:r>
            <a:r>
              <a:rPr lang="en-US" sz="1000" b="1" dirty="0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professionnel</a:t>
            </a:r>
            <a:r>
              <a:rPr lang="en-US" sz="1000" b="1" dirty="0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b="1" dirty="0" err="1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1000" b="1" dirty="0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compétences</a:t>
            </a:r>
            <a:r>
              <a:rPr lang="en-US" sz="1000" b="1" dirty="0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clés</a:t>
            </a:r>
            <a:r>
              <a:rPr lang="en-US" sz="1000" b="1" dirty="0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le poste et </a:t>
            </a:r>
            <a:r>
              <a:rPr lang="en-US" sz="1000" b="1" dirty="0" err="1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1000" b="1" dirty="0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objectifs</a:t>
            </a:r>
            <a:r>
              <a:rPr lang="en-US" sz="1000" b="1" dirty="0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b="1" dirty="0" err="1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carrière</a:t>
            </a:r>
            <a:r>
              <a:rPr lang="en-US" sz="1000" b="1" dirty="0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00" b="1" dirty="0" err="1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Ceci</a:t>
            </a:r>
            <a:r>
              <a:rPr lang="en-US" sz="1000" b="1" dirty="0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1000" b="1" dirty="0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 b="1" dirty="0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fait </a:t>
            </a:r>
            <a:r>
              <a:rPr lang="en-US" sz="1000" b="1" dirty="0" err="1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en-US" sz="1000" b="1" dirty="0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introduction </a:t>
            </a:r>
            <a:r>
              <a:rPr lang="en-US" sz="1000" b="1" dirty="0" err="1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en-US" sz="1000" b="1" dirty="0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votre</a:t>
            </a:r>
            <a:r>
              <a:rPr lang="en-US" sz="1000" b="1" dirty="0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lettre</a:t>
            </a:r>
            <a:r>
              <a:rPr lang="en-US" sz="1000" b="1" dirty="0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motivation. </a:t>
            </a:r>
            <a:r>
              <a:rPr lang="en-US" sz="1000" b="1" dirty="0" err="1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1000" b="1" dirty="0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pouvez</a:t>
            </a:r>
            <a:r>
              <a:rPr lang="en-US" sz="1000" b="1" dirty="0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1000" b="1" dirty="0" err="1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présenter</a:t>
            </a:r>
            <a:r>
              <a:rPr lang="en-US" sz="1000" b="1" dirty="0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sous </a:t>
            </a:r>
            <a:r>
              <a:rPr lang="en-US" sz="1000" b="1" dirty="0" err="1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forme</a:t>
            </a:r>
            <a:r>
              <a:rPr lang="en-US" sz="1000" b="1" dirty="0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b="1" dirty="0" err="1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puces</a:t>
            </a:r>
            <a:r>
              <a:rPr lang="en-US" sz="1000" b="1" dirty="0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sz="1000" b="1" dirty="0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00" b="1" dirty="0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texte</a:t>
            </a:r>
            <a:r>
              <a:rPr lang="en-US" sz="1000" b="1" dirty="0">
                <a:solidFill>
                  <a:srgbClr val="2C30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plain.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3490912" y="1239436"/>
            <a:ext cx="3915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EXPERIENCES PROFESSIONNELLES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5" name="Straight Connector 154"/>
          <p:cNvCxnSpPr/>
          <p:nvPr/>
        </p:nvCxnSpPr>
        <p:spPr>
          <a:xfrm>
            <a:off x="4014629" y="1701101"/>
            <a:ext cx="3374155" cy="0"/>
          </a:xfrm>
          <a:prstGeom prst="line">
            <a:avLst/>
          </a:prstGeom>
          <a:ln w="3175">
            <a:solidFill>
              <a:schemeClr val="bg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3473056" y="5016674"/>
            <a:ext cx="3915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490912" y="7532291"/>
            <a:ext cx="3915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HOBBIES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3490912" y="1775355"/>
            <a:ext cx="3915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MICROSOFT COR.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GRAPHIC  DESIGNER | 2000 – 2003</a:t>
            </a:r>
          </a:p>
          <a:p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ici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fonctions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occupé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poste.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également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missions et les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obtenu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3473056" y="5551368"/>
            <a:ext cx="39157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DIPLOME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UNIVERSITE | 2000 </a:t>
            </a:r>
          </a:p>
          <a:p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spécialités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formation :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diplômes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les options  de la formation,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3490912" y="8062999"/>
            <a:ext cx="3915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centres</a:t>
            </a:r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d'intérêts</a:t>
            </a:r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autres</a:t>
            </a:r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informations</a:t>
            </a:r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9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semblent</a:t>
            </a:r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important de faire </a:t>
            </a:r>
            <a:r>
              <a:rPr lang="en-US" sz="9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apparaître</a:t>
            </a:r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sur </a:t>
            </a:r>
            <a:r>
              <a:rPr lang="en-US" sz="9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votre</a:t>
            </a:r>
            <a:r>
              <a:rPr lang="en-US" sz="9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CV.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275" y="5107239"/>
            <a:ext cx="380952" cy="38095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160" y="719762"/>
            <a:ext cx="221453" cy="22145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160" y="417729"/>
            <a:ext cx="221453" cy="22145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879" y="719515"/>
            <a:ext cx="221453" cy="22145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879" y="423186"/>
            <a:ext cx="221453" cy="22145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131" y="7647526"/>
            <a:ext cx="380952" cy="38095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131" y="1363899"/>
            <a:ext cx="380952" cy="38095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77" y="2914228"/>
            <a:ext cx="380952" cy="38095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77" y="7655079"/>
            <a:ext cx="380952" cy="38095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276" y="8871367"/>
            <a:ext cx="380952" cy="38095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76" y="4885119"/>
            <a:ext cx="380952" cy="380952"/>
          </a:xfrm>
          <a:prstGeom prst="rect">
            <a:avLst/>
          </a:prstGeom>
        </p:spPr>
      </p:pic>
      <p:sp>
        <p:nvSpPr>
          <p:cNvPr id="160" name="Rectangle 159"/>
          <p:cNvSpPr/>
          <p:nvPr/>
        </p:nvSpPr>
        <p:spPr>
          <a:xfrm>
            <a:off x="488388" y="5679714"/>
            <a:ext cx="1969965" cy="91985"/>
          </a:xfrm>
          <a:prstGeom prst="rect">
            <a:avLst/>
          </a:prstGeom>
          <a:solidFill>
            <a:srgbClr val="0C75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4" name="Rectangle 203"/>
          <p:cNvSpPr/>
          <p:nvPr/>
        </p:nvSpPr>
        <p:spPr>
          <a:xfrm>
            <a:off x="488389" y="5679714"/>
            <a:ext cx="2470712" cy="91985"/>
          </a:xfrm>
          <a:prstGeom prst="rect">
            <a:avLst/>
          </a:prstGeom>
          <a:noFill/>
          <a:ln w="3175">
            <a:solidFill>
              <a:srgbClr val="0C75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5" name="Rectangle 204"/>
          <p:cNvSpPr/>
          <p:nvPr/>
        </p:nvSpPr>
        <p:spPr>
          <a:xfrm>
            <a:off x="488388" y="6060924"/>
            <a:ext cx="1969965" cy="91985"/>
          </a:xfrm>
          <a:prstGeom prst="rect">
            <a:avLst/>
          </a:prstGeom>
          <a:solidFill>
            <a:srgbClr val="0C75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6" name="Rectangle 205"/>
          <p:cNvSpPr/>
          <p:nvPr/>
        </p:nvSpPr>
        <p:spPr>
          <a:xfrm>
            <a:off x="488389" y="6060924"/>
            <a:ext cx="2470712" cy="91985"/>
          </a:xfrm>
          <a:prstGeom prst="rect">
            <a:avLst/>
          </a:prstGeom>
          <a:noFill/>
          <a:ln w="3175">
            <a:solidFill>
              <a:srgbClr val="0C75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7" name="Rectangle 206"/>
          <p:cNvSpPr/>
          <p:nvPr/>
        </p:nvSpPr>
        <p:spPr>
          <a:xfrm>
            <a:off x="488388" y="6442134"/>
            <a:ext cx="1969965" cy="91985"/>
          </a:xfrm>
          <a:prstGeom prst="rect">
            <a:avLst/>
          </a:prstGeom>
          <a:solidFill>
            <a:srgbClr val="0C75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8" name="Rectangle 207"/>
          <p:cNvSpPr/>
          <p:nvPr/>
        </p:nvSpPr>
        <p:spPr>
          <a:xfrm>
            <a:off x="488389" y="6442134"/>
            <a:ext cx="2470712" cy="91985"/>
          </a:xfrm>
          <a:prstGeom prst="rect">
            <a:avLst/>
          </a:prstGeom>
          <a:noFill/>
          <a:ln w="3175">
            <a:solidFill>
              <a:srgbClr val="0C75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488388" y="6823344"/>
            <a:ext cx="1969965" cy="91985"/>
          </a:xfrm>
          <a:prstGeom prst="rect">
            <a:avLst/>
          </a:prstGeom>
          <a:solidFill>
            <a:srgbClr val="0C75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0" name="Rectangle 209"/>
          <p:cNvSpPr/>
          <p:nvPr/>
        </p:nvSpPr>
        <p:spPr>
          <a:xfrm>
            <a:off x="488389" y="6823344"/>
            <a:ext cx="2470712" cy="91985"/>
          </a:xfrm>
          <a:prstGeom prst="rect">
            <a:avLst/>
          </a:prstGeom>
          <a:noFill/>
          <a:ln w="3175">
            <a:solidFill>
              <a:srgbClr val="0C75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1" name="Rectangle 210"/>
          <p:cNvSpPr/>
          <p:nvPr/>
        </p:nvSpPr>
        <p:spPr>
          <a:xfrm>
            <a:off x="488388" y="7204555"/>
            <a:ext cx="1969965" cy="91985"/>
          </a:xfrm>
          <a:prstGeom prst="rect">
            <a:avLst/>
          </a:prstGeom>
          <a:solidFill>
            <a:srgbClr val="0C75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2" name="Rectangle 211"/>
          <p:cNvSpPr/>
          <p:nvPr/>
        </p:nvSpPr>
        <p:spPr>
          <a:xfrm>
            <a:off x="488389" y="7204555"/>
            <a:ext cx="2470712" cy="91985"/>
          </a:xfrm>
          <a:prstGeom prst="rect">
            <a:avLst/>
          </a:prstGeom>
          <a:noFill/>
          <a:ln w="3175">
            <a:solidFill>
              <a:srgbClr val="0C75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3" name="Rectangle 212"/>
          <p:cNvSpPr/>
          <p:nvPr/>
        </p:nvSpPr>
        <p:spPr>
          <a:xfrm>
            <a:off x="461602" y="8449060"/>
            <a:ext cx="1969965" cy="91985"/>
          </a:xfrm>
          <a:prstGeom prst="rect">
            <a:avLst/>
          </a:prstGeom>
          <a:solidFill>
            <a:srgbClr val="0C75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4" name="Rectangle 213"/>
          <p:cNvSpPr/>
          <p:nvPr/>
        </p:nvSpPr>
        <p:spPr>
          <a:xfrm>
            <a:off x="461603" y="8449060"/>
            <a:ext cx="2470712" cy="91985"/>
          </a:xfrm>
          <a:prstGeom prst="rect">
            <a:avLst/>
          </a:prstGeom>
          <a:noFill/>
          <a:ln w="3175">
            <a:solidFill>
              <a:srgbClr val="0C75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5" name="Rectangle 214"/>
          <p:cNvSpPr/>
          <p:nvPr/>
        </p:nvSpPr>
        <p:spPr>
          <a:xfrm>
            <a:off x="461602" y="8830270"/>
            <a:ext cx="1969965" cy="91985"/>
          </a:xfrm>
          <a:prstGeom prst="rect">
            <a:avLst/>
          </a:prstGeom>
          <a:solidFill>
            <a:srgbClr val="0C75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6" name="Rectangle 215"/>
          <p:cNvSpPr/>
          <p:nvPr/>
        </p:nvSpPr>
        <p:spPr>
          <a:xfrm>
            <a:off x="461603" y="8830270"/>
            <a:ext cx="2470712" cy="91985"/>
          </a:xfrm>
          <a:prstGeom prst="rect">
            <a:avLst/>
          </a:prstGeom>
          <a:noFill/>
          <a:ln w="3175">
            <a:solidFill>
              <a:srgbClr val="0C75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7" name="Rectangle 216"/>
          <p:cNvSpPr/>
          <p:nvPr/>
        </p:nvSpPr>
        <p:spPr>
          <a:xfrm>
            <a:off x="461602" y="9211480"/>
            <a:ext cx="1969965" cy="91985"/>
          </a:xfrm>
          <a:prstGeom prst="rect">
            <a:avLst/>
          </a:prstGeom>
          <a:solidFill>
            <a:srgbClr val="0C75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461603" y="9211480"/>
            <a:ext cx="2470712" cy="91985"/>
          </a:xfrm>
          <a:prstGeom prst="rect">
            <a:avLst/>
          </a:prstGeom>
          <a:noFill/>
          <a:ln w="3175">
            <a:solidFill>
              <a:srgbClr val="0C75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9" name="Rectangle 218"/>
          <p:cNvSpPr/>
          <p:nvPr/>
        </p:nvSpPr>
        <p:spPr>
          <a:xfrm>
            <a:off x="461602" y="9592690"/>
            <a:ext cx="1969965" cy="91985"/>
          </a:xfrm>
          <a:prstGeom prst="rect">
            <a:avLst/>
          </a:prstGeom>
          <a:solidFill>
            <a:srgbClr val="0C75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0" name="Rectangle 219"/>
          <p:cNvSpPr/>
          <p:nvPr/>
        </p:nvSpPr>
        <p:spPr>
          <a:xfrm>
            <a:off x="461603" y="9592690"/>
            <a:ext cx="2470712" cy="91985"/>
          </a:xfrm>
          <a:prstGeom prst="rect">
            <a:avLst/>
          </a:prstGeom>
          <a:noFill/>
          <a:ln w="3175">
            <a:solidFill>
              <a:srgbClr val="0C75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6144613" y="304214"/>
            <a:ext cx="1418237" cy="70788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mail@mail.om</a:t>
            </a:r>
            <a:endParaRPr lang="en-US" sz="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Twitter.com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/#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moi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3" name="Straight Connector 222"/>
          <p:cNvCxnSpPr/>
          <p:nvPr/>
        </p:nvCxnSpPr>
        <p:spPr>
          <a:xfrm>
            <a:off x="924218" y="5221621"/>
            <a:ext cx="2034883" cy="0"/>
          </a:xfrm>
          <a:prstGeom prst="line">
            <a:avLst/>
          </a:prstGeom>
          <a:ln w="3175">
            <a:solidFill>
              <a:srgbClr val="2C3038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>
            <a:off x="924218" y="3240305"/>
            <a:ext cx="2008097" cy="0"/>
          </a:xfrm>
          <a:prstGeom prst="line">
            <a:avLst/>
          </a:prstGeom>
          <a:ln w="3175">
            <a:solidFill>
              <a:srgbClr val="2C3038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>
            <a:off x="924218" y="7986550"/>
            <a:ext cx="2008097" cy="0"/>
          </a:xfrm>
          <a:prstGeom prst="line">
            <a:avLst/>
          </a:prstGeom>
          <a:ln w="3175">
            <a:solidFill>
              <a:srgbClr val="2C3038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>
            <a:off x="3964429" y="5478339"/>
            <a:ext cx="3374155" cy="0"/>
          </a:xfrm>
          <a:prstGeom prst="line">
            <a:avLst/>
          </a:prstGeom>
          <a:ln w="3175">
            <a:solidFill>
              <a:schemeClr val="bg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>
            <a:off x="4014629" y="7993956"/>
            <a:ext cx="3374155" cy="0"/>
          </a:xfrm>
          <a:prstGeom prst="line">
            <a:avLst/>
          </a:prstGeom>
          <a:ln w="3175">
            <a:solidFill>
              <a:schemeClr val="bg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TextBox 242"/>
          <p:cNvSpPr txBox="1"/>
          <p:nvPr/>
        </p:nvSpPr>
        <p:spPr>
          <a:xfrm>
            <a:off x="3473057" y="8749815"/>
            <a:ext cx="3915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LANGUES</a:t>
            </a:r>
          </a:p>
        </p:txBody>
      </p:sp>
      <p:cxnSp>
        <p:nvCxnSpPr>
          <p:cNvPr id="247" name="Straight Connector 246"/>
          <p:cNvCxnSpPr/>
          <p:nvPr/>
        </p:nvCxnSpPr>
        <p:spPr>
          <a:xfrm>
            <a:off x="3996774" y="9211480"/>
            <a:ext cx="3374155" cy="0"/>
          </a:xfrm>
          <a:prstGeom prst="line">
            <a:avLst/>
          </a:prstGeom>
          <a:ln w="3175">
            <a:solidFill>
              <a:schemeClr val="bg1">
                <a:alpha val="2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Oval 247"/>
          <p:cNvSpPr/>
          <p:nvPr/>
        </p:nvSpPr>
        <p:spPr>
          <a:xfrm>
            <a:off x="3911228" y="9314960"/>
            <a:ext cx="576242" cy="576242"/>
          </a:xfrm>
          <a:prstGeom prst="ellipse">
            <a:avLst/>
          </a:prstGeom>
          <a:solidFill>
            <a:schemeClr val="bg1">
              <a:alpha val="10000"/>
            </a:schemeClr>
          </a:solidFill>
          <a:ln w="28575">
            <a:solidFill>
              <a:srgbClr val="0C75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TextBox 248"/>
          <p:cNvSpPr txBox="1"/>
          <p:nvPr/>
        </p:nvSpPr>
        <p:spPr>
          <a:xfrm>
            <a:off x="3939186" y="9479971"/>
            <a:ext cx="5203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</a:p>
        </p:txBody>
      </p:sp>
      <p:sp>
        <p:nvSpPr>
          <p:cNvPr id="250" name="Oval 249"/>
          <p:cNvSpPr/>
          <p:nvPr/>
        </p:nvSpPr>
        <p:spPr>
          <a:xfrm>
            <a:off x="5138801" y="9322791"/>
            <a:ext cx="576242" cy="576242"/>
          </a:xfrm>
          <a:prstGeom prst="ellipse">
            <a:avLst/>
          </a:prstGeom>
          <a:solidFill>
            <a:schemeClr val="bg1">
              <a:alpha val="10000"/>
            </a:schemeClr>
          </a:solidFill>
          <a:ln w="28575">
            <a:solidFill>
              <a:srgbClr val="0C75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TextBox 250"/>
          <p:cNvSpPr txBox="1"/>
          <p:nvPr/>
        </p:nvSpPr>
        <p:spPr>
          <a:xfrm>
            <a:off x="5194716" y="9487802"/>
            <a:ext cx="4644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90%</a:t>
            </a:r>
          </a:p>
        </p:txBody>
      </p:sp>
      <p:sp>
        <p:nvSpPr>
          <p:cNvPr id="252" name="Oval 251"/>
          <p:cNvSpPr/>
          <p:nvPr/>
        </p:nvSpPr>
        <p:spPr>
          <a:xfrm>
            <a:off x="6366374" y="9335758"/>
            <a:ext cx="576242" cy="576242"/>
          </a:xfrm>
          <a:prstGeom prst="ellipse">
            <a:avLst/>
          </a:prstGeom>
          <a:solidFill>
            <a:schemeClr val="bg1">
              <a:alpha val="10000"/>
            </a:schemeClr>
          </a:solidFill>
          <a:ln w="28575">
            <a:solidFill>
              <a:srgbClr val="0C75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TextBox 252"/>
          <p:cNvSpPr txBox="1"/>
          <p:nvPr/>
        </p:nvSpPr>
        <p:spPr>
          <a:xfrm>
            <a:off x="6422289" y="9500769"/>
            <a:ext cx="4644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80%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52149" y="17975"/>
            <a:ext cx="3150269" cy="2102656"/>
          </a:xfrm>
          <a:prstGeom prst="rect">
            <a:avLst/>
          </a:prstGeom>
        </p:spPr>
      </p:pic>
      <p:sp>
        <p:nvSpPr>
          <p:cNvPr id="68" name="TextBox 192"/>
          <p:cNvSpPr txBox="1"/>
          <p:nvPr/>
        </p:nvSpPr>
        <p:spPr>
          <a:xfrm>
            <a:off x="3490911" y="2564904"/>
            <a:ext cx="3915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MICROSOFT COR.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GRAPHIC  DESIGNER | 2000 – 2003</a:t>
            </a:r>
          </a:p>
          <a:p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ici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fonctions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occupé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poste.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également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missions et les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obtenu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69" name="TextBox 192"/>
          <p:cNvSpPr txBox="1"/>
          <p:nvPr/>
        </p:nvSpPr>
        <p:spPr>
          <a:xfrm>
            <a:off x="3490911" y="3353995"/>
            <a:ext cx="3915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MICROSOFT COR.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GRAPHIC  DESIGNER | 2000 – 2003</a:t>
            </a:r>
          </a:p>
          <a:p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ici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fonctions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occupé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poste.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également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missions et les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obtenu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70" name="TextBox 196"/>
          <p:cNvSpPr txBox="1"/>
          <p:nvPr/>
        </p:nvSpPr>
        <p:spPr>
          <a:xfrm>
            <a:off x="3512420" y="6160932"/>
            <a:ext cx="39157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DIPLOME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UNIVERSITE | 2000 </a:t>
            </a:r>
          </a:p>
          <a:p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spécialités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formation :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diplômes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les options  de la formation,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71" name="TextBox 196"/>
          <p:cNvSpPr txBox="1"/>
          <p:nvPr/>
        </p:nvSpPr>
        <p:spPr>
          <a:xfrm>
            <a:off x="3512419" y="6735497"/>
            <a:ext cx="39157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DIPLOME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UNIVERSITE | 2000 </a:t>
            </a:r>
          </a:p>
          <a:p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spécialités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formation :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diplômes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les options  de la formation,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72" name="TextBox 192"/>
          <p:cNvSpPr txBox="1"/>
          <p:nvPr/>
        </p:nvSpPr>
        <p:spPr>
          <a:xfrm>
            <a:off x="3512419" y="4156557"/>
            <a:ext cx="3915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MICROSOFT COR.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GRAPHIC  DESIGNER | 2000 – 2003</a:t>
            </a:r>
          </a:p>
          <a:p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ici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fonctions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occupé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pour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poste.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Décrivez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également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missions et les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résultats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avez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err="1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obtenu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85441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4" y="645775"/>
            <a:ext cx="6659844" cy="93574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4266661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389</TotalTime>
  <Words>611</Words>
  <Application>Microsoft Macintosh PowerPoint</Application>
  <PresentationFormat>Personnalisé</PresentationFormat>
  <Paragraphs>90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Mohsin Alam</dc:creator>
  <cp:lastModifiedBy>Axel Maille</cp:lastModifiedBy>
  <cp:revision>90</cp:revision>
  <dcterms:created xsi:type="dcterms:W3CDTF">2015-04-27T10:39:12Z</dcterms:created>
  <dcterms:modified xsi:type="dcterms:W3CDTF">2024-03-22T13:19:41Z</dcterms:modified>
</cp:coreProperties>
</file>