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6ED26D-201D-AD4D-A04F-88C1D73C70D6}" v="41" dt="2020-11-24T11:16:40.5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303" autoAdjust="0"/>
    <p:restoredTop sz="94660"/>
  </p:normalViewPr>
  <p:slideViewPr>
    <p:cSldViewPr snapToGrid="0">
      <p:cViewPr varScale="1">
        <p:scale>
          <a:sx n="86" d="100"/>
          <a:sy n="86" d="100"/>
        </p:scale>
        <p:origin x="24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EB6ED26D-201D-AD4D-A04F-88C1D73C70D6}"/>
    <pc:docChg chg="undo custSel modSld">
      <pc:chgData name="Axel Maille" userId="065ad68c099279a8" providerId="LiveId" clId="{EB6ED26D-201D-AD4D-A04F-88C1D73C70D6}" dt="2020-11-24T11:22:46.819" v="1617" actId="313"/>
      <pc:docMkLst>
        <pc:docMk/>
      </pc:docMkLst>
      <pc:sldChg chg="addSp delSp modSp mod">
        <pc:chgData name="Axel Maille" userId="065ad68c099279a8" providerId="LiveId" clId="{EB6ED26D-201D-AD4D-A04F-88C1D73C70D6}" dt="2020-11-24T11:22:46.819" v="1617" actId="313"/>
        <pc:sldMkLst>
          <pc:docMk/>
          <pc:sldMk cId="149507127" sldId="256"/>
        </pc:sldMkLst>
        <pc:spChg chg="add mod">
          <ac:chgData name="Axel Maille" userId="065ad68c099279a8" providerId="LiveId" clId="{EB6ED26D-201D-AD4D-A04F-88C1D73C70D6}" dt="2020-11-24T11:16:32.303" v="1204" actId="14100"/>
          <ac:spMkLst>
            <pc:docMk/>
            <pc:sldMk cId="149507127" sldId="256"/>
            <ac:spMk id="2" creationId="{C5814E86-E163-BD44-848D-81B08E784AFD}"/>
          </ac:spMkLst>
        </pc:spChg>
        <pc:spChg chg="add del mod">
          <ac:chgData name="Axel Maille" userId="065ad68c099279a8" providerId="LiveId" clId="{EB6ED26D-201D-AD4D-A04F-88C1D73C70D6}" dt="2020-11-24T10:03:38.047" v="354" actId="21"/>
          <ac:spMkLst>
            <pc:docMk/>
            <pc:sldMk cId="149507127" sldId="256"/>
            <ac:spMk id="3" creationId="{CA96E1AF-F334-EA41-A38F-3DE713B98E39}"/>
          </ac:spMkLst>
        </pc:spChg>
        <pc:spChg chg="mod">
          <ac:chgData name="Axel Maille" userId="065ad68c099279a8" providerId="LiveId" clId="{EB6ED26D-201D-AD4D-A04F-88C1D73C70D6}" dt="2020-11-24T09:48:25.711" v="287" actId="2711"/>
          <ac:spMkLst>
            <pc:docMk/>
            <pc:sldMk cId="149507127" sldId="256"/>
            <ac:spMk id="4" creationId="{57807D80-4FF9-4A00-949D-E8E413569533}"/>
          </ac:spMkLst>
        </pc:spChg>
        <pc:spChg chg="add del mod">
          <ac:chgData name="Axel Maille" userId="065ad68c099279a8" providerId="LiveId" clId="{EB6ED26D-201D-AD4D-A04F-88C1D73C70D6}" dt="2020-11-24T10:03:46.312" v="360" actId="21"/>
          <ac:spMkLst>
            <pc:docMk/>
            <pc:sldMk cId="149507127" sldId="256"/>
            <ac:spMk id="5" creationId="{3F162C83-2C72-4201-991A-FA5AB8879B27}"/>
          </ac:spMkLst>
        </pc:spChg>
        <pc:spChg chg="mod">
          <ac:chgData name="Axel Maille" userId="065ad68c099279a8" providerId="LiveId" clId="{EB6ED26D-201D-AD4D-A04F-88C1D73C70D6}" dt="2020-11-24T10:55:33.871" v="1158" actId="1076"/>
          <ac:spMkLst>
            <pc:docMk/>
            <pc:sldMk cId="149507127" sldId="256"/>
            <ac:spMk id="6" creationId="{A8C68803-A329-4D5C-852B-DE4A017762F2}"/>
          </ac:spMkLst>
        </pc:spChg>
        <pc:spChg chg="mod">
          <ac:chgData name="Axel Maille" userId="065ad68c099279a8" providerId="LiveId" clId="{EB6ED26D-201D-AD4D-A04F-88C1D73C70D6}" dt="2020-11-24T09:48:25.711" v="287" actId="2711"/>
          <ac:spMkLst>
            <pc:docMk/>
            <pc:sldMk cId="149507127" sldId="256"/>
            <ac:spMk id="7" creationId="{BEFD062C-1AB4-4801-AA63-B5832FCDDAB4}"/>
          </ac:spMkLst>
        </pc:spChg>
        <pc:spChg chg="mod">
          <ac:chgData name="Axel Maille" userId="065ad68c099279a8" providerId="LiveId" clId="{EB6ED26D-201D-AD4D-A04F-88C1D73C70D6}" dt="2020-11-24T09:48:25.711" v="287" actId="2711"/>
          <ac:spMkLst>
            <pc:docMk/>
            <pc:sldMk cId="149507127" sldId="256"/>
            <ac:spMk id="8" creationId="{D7A385C2-1724-4ED0-A7D2-470102687988}"/>
          </ac:spMkLst>
        </pc:spChg>
        <pc:spChg chg="mod">
          <ac:chgData name="Axel Maille" userId="065ad68c099279a8" providerId="LiveId" clId="{EB6ED26D-201D-AD4D-A04F-88C1D73C70D6}" dt="2020-11-24T10:54:01.954" v="1000" actId="20577"/>
          <ac:spMkLst>
            <pc:docMk/>
            <pc:sldMk cId="149507127" sldId="256"/>
            <ac:spMk id="9" creationId="{F9ED3AC6-4B25-4211-806E-6CA4105B07C8}"/>
          </ac:spMkLst>
        </pc:spChg>
        <pc:spChg chg="mod">
          <ac:chgData name="Axel Maille" userId="065ad68c099279a8" providerId="LiveId" clId="{EB6ED26D-201D-AD4D-A04F-88C1D73C70D6}" dt="2020-11-24T09:48:25.711" v="287" actId="2711"/>
          <ac:spMkLst>
            <pc:docMk/>
            <pc:sldMk cId="149507127" sldId="256"/>
            <ac:spMk id="12" creationId="{4A7D9BFC-CBF5-482B-A8BC-4A1EDC2CF9BA}"/>
          </ac:spMkLst>
        </pc:spChg>
        <pc:spChg chg="mod">
          <ac:chgData name="Axel Maille" userId="065ad68c099279a8" providerId="LiveId" clId="{EB6ED26D-201D-AD4D-A04F-88C1D73C70D6}" dt="2020-11-24T09:48:25.711" v="287" actId="2711"/>
          <ac:spMkLst>
            <pc:docMk/>
            <pc:sldMk cId="149507127" sldId="256"/>
            <ac:spMk id="13" creationId="{AB358AFC-8095-4EA9-97EB-8DD90705A946}"/>
          </ac:spMkLst>
        </pc:spChg>
        <pc:spChg chg="mod">
          <ac:chgData name="Axel Maille" userId="065ad68c099279a8" providerId="LiveId" clId="{EB6ED26D-201D-AD4D-A04F-88C1D73C70D6}" dt="2020-11-24T09:48:25.711" v="287" actId="2711"/>
          <ac:spMkLst>
            <pc:docMk/>
            <pc:sldMk cId="149507127" sldId="256"/>
            <ac:spMk id="14" creationId="{CB356925-D4D2-45EA-9136-A15799252413}"/>
          </ac:spMkLst>
        </pc:spChg>
        <pc:spChg chg="mod">
          <ac:chgData name="Axel Maille" userId="065ad68c099279a8" providerId="LiveId" clId="{EB6ED26D-201D-AD4D-A04F-88C1D73C70D6}" dt="2020-11-24T09:48:25.711" v="287" actId="2711"/>
          <ac:spMkLst>
            <pc:docMk/>
            <pc:sldMk cId="149507127" sldId="256"/>
            <ac:spMk id="15" creationId="{1EA0EB27-D48B-480A-BEEC-D53889CB8DA7}"/>
          </ac:spMkLst>
        </pc:spChg>
        <pc:spChg chg="mod">
          <ac:chgData name="Axel Maille" userId="065ad68c099279a8" providerId="LiveId" clId="{EB6ED26D-201D-AD4D-A04F-88C1D73C70D6}" dt="2020-11-24T09:48:25.711" v="287" actId="2711"/>
          <ac:spMkLst>
            <pc:docMk/>
            <pc:sldMk cId="149507127" sldId="256"/>
            <ac:spMk id="16" creationId="{FB6B4BD9-FCD8-4EE8-992C-5E2FAB73946D}"/>
          </ac:spMkLst>
        </pc:spChg>
        <pc:spChg chg="mod">
          <ac:chgData name="Axel Maille" userId="065ad68c099279a8" providerId="LiveId" clId="{EB6ED26D-201D-AD4D-A04F-88C1D73C70D6}" dt="2020-11-24T09:48:25.711" v="287" actId="2711"/>
          <ac:spMkLst>
            <pc:docMk/>
            <pc:sldMk cId="149507127" sldId="256"/>
            <ac:spMk id="17" creationId="{35AB1906-0468-43BD-8D9F-A8E53812866E}"/>
          </ac:spMkLst>
        </pc:spChg>
        <pc:spChg chg="mod">
          <ac:chgData name="Axel Maille" userId="065ad68c099279a8" providerId="LiveId" clId="{EB6ED26D-201D-AD4D-A04F-88C1D73C70D6}" dt="2020-11-24T09:48:25.711" v="287" actId="2711"/>
          <ac:spMkLst>
            <pc:docMk/>
            <pc:sldMk cId="149507127" sldId="256"/>
            <ac:spMk id="24" creationId="{05AD9CD8-FDD7-4DBD-8C4F-1904C36FFDBD}"/>
          </ac:spMkLst>
        </pc:spChg>
        <pc:spChg chg="mod">
          <ac:chgData name="Axel Maille" userId="065ad68c099279a8" providerId="LiveId" clId="{EB6ED26D-201D-AD4D-A04F-88C1D73C70D6}" dt="2020-11-24T09:48:25.711" v="287" actId="2711"/>
          <ac:spMkLst>
            <pc:docMk/>
            <pc:sldMk cId="149507127" sldId="256"/>
            <ac:spMk id="25" creationId="{ED71DEC4-1E33-46A9-B9CE-5C4BB5348C2E}"/>
          </ac:spMkLst>
        </pc:spChg>
        <pc:spChg chg="mod">
          <ac:chgData name="Axel Maille" userId="065ad68c099279a8" providerId="LiveId" clId="{EB6ED26D-201D-AD4D-A04F-88C1D73C70D6}" dt="2020-11-24T09:48:25.711" v="287" actId="2711"/>
          <ac:spMkLst>
            <pc:docMk/>
            <pc:sldMk cId="149507127" sldId="256"/>
            <ac:spMk id="26" creationId="{F191E591-F3AC-4049-A2D3-2EC606C55955}"/>
          </ac:spMkLst>
        </pc:spChg>
        <pc:spChg chg="mod">
          <ac:chgData name="Axel Maille" userId="065ad68c099279a8" providerId="LiveId" clId="{EB6ED26D-201D-AD4D-A04F-88C1D73C70D6}" dt="2020-11-24T09:48:25.711" v="287" actId="2711"/>
          <ac:spMkLst>
            <pc:docMk/>
            <pc:sldMk cId="149507127" sldId="256"/>
            <ac:spMk id="27" creationId="{432F7F48-5273-4B1D-9C66-0A7D83AE69E3}"/>
          </ac:spMkLst>
        </pc:spChg>
        <pc:spChg chg="mod">
          <ac:chgData name="Axel Maille" userId="065ad68c099279a8" providerId="LiveId" clId="{EB6ED26D-201D-AD4D-A04F-88C1D73C70D6}" dt="2020-11-24T09:48:25.711" v="287" actId="2711"/>
          <ac:spMkLst>
            <pc:docMk/>
            <pc:sldMk cId="149507127" sldId="256"/>
            <ac:spMk id="28" creationId="{B2555A7F-D2FE-48A8-8A82-02BF011E9F36}"/>
          </ac:spMkLst>
        </pc:spChg>
        <pc:spChg chg="mod">
          <ac:chgData name="Axel Maille" userId="065ad68c099279a8" providerId="LiveId" clId="{EB6ED26D-201D-AD4D-A04F-88C1D73C70D6}" dt="2020-11-24T09:48:25.711" v="287" actId="2711"/>
          <ac:spMkLst>
            <pc:docMk/>
            <pc:sldMk cId="149507127" sldId="256"/>
            <ac:spMk id="29" creationId="{3BDDD7A4-27A2-4610-85DA-FD7CE80206D2}"/>
          </ac:spMkLst>
        </pc:spChg>
        <pc:spChg chg="mod">
          <ac:chgData name="Axel Maille" userId="065ad68c099279a8" providerId="LiveId" clId="{EB6ED26D-201D-AD4D-A04F-88C1D73C70D6}" dt="2020-11-24T09:48:25.711" v="287" actId="2711"/>
          <ac:spMkLst>
            <pc:docMk/>
            <pc:sldMk cId="149507127" sldId="256"/>
            <ac:spMk id="31" creationId="{7E7DB76A-7639-447A-AD1B-8C9D3CB2B31E}"/>
          </ac:spMkLst>
        </pc:spChg>
        <pc:spChg chg="mod">
          <ac:chgData name="Axel Maille" userId="065ad68c099279a8" providerId="LiveId" clId="{EB6ED26D-201D-AD4D-A04F-88C1D73C70D6}" dt="2020-11-24T10:56:50.984" v="1178" actId="2711"/>
          <ac:spMkLst>
            <pc:docMk/>
            <pc:sldMk cId="149507127" sldId="256"/>
            <ac:spMk id="35" creationId="{F7D880B6-872F-426D-A54F-3809F35757D8}"/>
          </ac:spMkLst>
        </pc:spChg>
        <pc:spChg chg="mod">
          <ac:chgData name="Axel Maille" userId="065ad68c099279a8" providerId="LiveId" clId="{EB6ED26D-201D-AD4D-A04F-88C1D73C70D6}" dt="2020-11-24T10:56:50.984" v="1178" actId="2711"/>
          <ac:spMkLst>
            <pc:docMk/>
            <pc:sldMk cId="149507127" sldId="256"/>
            <ac:spMk id="36" creationId="{4D789AB1-FCF5-48C9-A3F0-E0011436C96F}"/>
          </ac:spMkLst>
        </pc:spChg>
        <pc:spChg chg="mod">
          <ac:chgData name="Axel Maille" userId="065ad68c099279a8" providerId="LiveId" clId="{EB6ED26D-201D-AD4D-A04F-88C1D73C70D6}" dt="2020-11-24T10:58:55.281" v="1193" actId="108"/>
          <ac:spMkLst>
            <pc:docMk/>
            <pc:sldMk cId="149507127" sldId="256"/>
            <ac:spMk id="37" creationId="{E89813D2-6D9A-45DD-8171-D10AE73FD803}"/>
          </ac:spMkLst>
        </pc:spChg>
        <pc:spChg chg="del mod">
          <ac:chgData name="Axel Maille" userId="065ad68c099279a8" providerId="LiveId" clId="{EB6ED26D-201D-AD4D-A04F-88C1D73C70D6}" dt="2020-11-24T10:50:53.665" v="920" actId="478"/>
          <ac:spMkLst>
            <pc:docMk/>
            <pc:sldMk cId="149507127" sldId="256"/>
            <ac:spMk id="38" creationId="{E388C9C4-FB0E-4C9C-887B-DD562B2A1138}"/>
          </ac:spMkLst>
        </pc:spChg>
        <pc:spChg chg="mod">
          <ac:chgData name="Axel Maille" userId="065ad68c099279a8" providerId="LiveId" clId="{EB6ED26D-201D-AD4D-A04F-88C1D73C70D6}" dt="2020-11-24T09:48:25.711" v="287" actId="2711"/>
          <ac:spMkLst>
            <pc:docMk/>
            <pc:sldMk cId="149507127" sldId="256"/>
            <ac:spMk id="43" creationId="{9386A22B-EE2C-4119-BE35-FDF04AB3AE8F}"/>
          </ac:spMkLst>
        </pc:spChg>
        <pc:spChg chg="mod">
          <ac:chgData name="Axel Maille" userId="065ad68c099279a8" providerId="LiveId" clId="{EB6ED26D-201D-AD4D-A04F-88C1D73C70D6}" dt="2020-11-24T09:48:25.711" v="287" actId="2711"/>
          <ac:spMkLst>
            <pc:docMk/>
            <pc:sldMk cId="149507127" sldId="256"/>
            <ac:spMk id="46" creationId="{7BC8AE3A-C978-42DB-A6AD-C67A1C9B3F3A}"/>
          </ac:spMkLst>
        </pc:spChg>
        <pc:spChg chg="mod">
          <ac:chgData name="Axel Maille" userId="065ad68c099279a8" providerId="LiveId" clId="{EB6ED26D-201D-AD4D-A04F-88C1D73C70D6}" dt="2020-11-24T09:48:25.711" v="287" actId="2711"/>
          <ac:spMkLst>
            <pc:docMk/>
            <pc:sldMk cId="149507127" sldId="256"/>
            <ac:spMk id="47" creationId="{D759B317-14E1-4EFB-A66D-41D7DD4154F1}"/>
          </ac:spMkLst>
        </pc:spChg>
        <pc:spChg chg="mod">
          <ac:chgData name="Axel Maille" userId="065ad68c099279a8" providerId="LiveId" clId="{EB6ED26D-201D-AD4D-A04F-88C1D73C70D6}" dt="2020-11-24T09:48:25.711" v="287" actId="2711"/>
          <ac:spMkLst>
            <pc:docMk/>
            <pc:sldMk cId="149507127" sldId="256"/>
            <ac:spMk id="48" creationId="{1EE7E1B5-0C9F-4C16-B6FA-11F2D307333B}"/>
          </ac:spMkLst>
        </pc:spChg>
        <pc:spChg chg="mod">
          <ac:chgData name="Axel Maille" userId="065ad68c099279a8" providerId="LiveId" clId="{EB6ED26D-201D-AD4D-A04F-88C1D73C70D6}" dt="2020-11-24T09:48:25.711" v="287" actId="2711"/>
          <ac:spMkLst>
            <pc:docMk/>
            <pc:sldMk cId="149507127" sldId="256"/>
            <ac:spMk id="49" creationId="{91FD5EDF-F482-4776-8B73-AA45C572BC38}"/>
          </ac:spMkLst>
        </pc:spChg>
        <pc:spChg chg="mod">
          <ac:chgData name="Axel Maille" userId="065ad68c099279a8" providerId="LiveId" clId="{EB6ED26D-201D-AD4D-A04F-88C1D73C70D6}" dt="2020-11-24T09:48:25.711" v="287" actId="2711"/>
          <ac:spMkLst>
            <pc:docMk/>
            <pc:sldMk cId="149507127" sldId="256"/>
            <ac:spMk id="50" creationId="{0A67609D-9296-4482-A535-7E5F5364DC62}"/>
          </ac:spMkLst>
        </pc:spChg>
        <pc:spChg chg="mod">
          <ac:chgData name="Axel Maille" userId="065ad68c099279a8" providerId="LiveId" clId="{EB6ED26D-201D-AD4D-A04F-88C1D73C70D6}" dt="2020-11-24T09:48:25.711" v="287" actId="2711"/>
          <ac:spMkLst>
            <pc:docMk/>
            <pc:sldMk cId="149507127" sldId="256"/>
            <ac:spMk id="51" creationId="{EB8A6274-8722-4EB5-BADD-6A5001D1ED04}"/>
          </ac:spMkLst>
        </pc:spChg>
        <pc:spChg chg="mod">
          <ac:chgData name="Axel Maille" userId="065ad68c099279a8" providerId="LiveId" clId="{EB6ED26D-201D-AD4D-A04F-88C1D73C70D6}" dt="2020-11-24T09:48:25.711" v="287" actId="2711"/>
          <ac:spMkLst>
            <pc:docMk/>
            <pc:sldMk cId="149507127" sldId="256"/>
            <ac:spMk id="53" creationId="{BE6E4211-7A87-461E-8FB2-4133A3CEE938}"/>
          </ac:spMkLst>
        </pc:spChg>
        <pc:spChg chg="mod">
          <ac:chgData name="Axel Maille" userId="065ad68c099279a8" providerId="LiveId" clId="{EB6ED26D-201D-AD4D-A04F-88C1D73C70D6}" dt="2020-11-24T09:48:25.711" v="287" actId="2711"/>
          <ac:spMkLst>
            <pc:docMk/>
            <pc:sldMk cId="149507127" sldId="256"/>
            <ac:spMk id="54" creationId="{A0F3AA1D-8469-4A85-B2FA-60FE7489BF62}"/>
          </ac:spMkLst>
        </pc:spChg>
        <pc:spChg chg="mod">
          <ac:chgData name="Axel Maille" userId="065ad68c099279a8" providerId="LiveId" clId="{EB6ED26D-201D-AD4D-A04F-88C1D73C70D6}" dt="2020-11-24T09:48:25.711" v="287" actId="2711"/>
          <ac:spMkLst>
            <pc:docMk/>
            <pc:sldMk cId="149507127" sldId="256"/>
            <ac:spMk id="55" creationId="{D2D45268-2333-4BE6-9307-E557ED9610E8}"/>
          </ac:spMkLst>
        </pc:spChg>
        <pc:spChg chg="mod">
          <ac:chgData name="Axel Maille" userId="065ad68c099279a8" providerId="LiveId" clId="{EB6ED26D-201D-AD4D-A04F-88C1D73C70D6}" dt="2020-11-24T09:48:25.711" v="287" actId="2711"/>
          <ac:spMkLst>
            <pc:docMk/>
            <pc:sldMk cId="149507127" sldId="256"/>
            <ac:spMk id="56" creationId="{B6EED739-6BC1-4544-85E9-DB33B95CA363}"/>
          </ac:spMkLst>
        </pc:spChg>
        <pc:spChg chg="mod">
          <ac:chgData name="Axel Maille" userId="065ad68c099279a8" providerId="LiveId" clId="{EB6ED26D-201D-AD4D-A04F-88C1D73C70D6}" dt="2020-11-24T09:48:25.711" v="287" actId="2711"/>
          <ac:spMkLst>
            <pc:docMk/>
            <pc:sldMk cId="149507127" sldId="256"/>
            <ac:spMk id="57" creationId="{EA0A17E1-1E0D-4D1D-B3E8-681BC9121719}"/>
          </ac:spMkLst>
        </pc:spChg>
        <pc:spChg chg="mod">
          <ac:chgData name="Axel Maille" userId="065ad68c099279a8" providerId="LiveId" clId="{EB6ED26D-201D-AD4D-A04F-88C1D73C70D6}" dt="2020-11-24T09:48:25.711" v="287" actId="2711"/>
          <ac:spMkLst>
            <pc:docMk/>
            <pc:sldMk cId="149507127" sldId="256"/>
            <ac:spMk id="60" creationId="{A7E7D11A-0345-48CB-8CBE-4168F782D419}"/>
          </ac:spMkLst>
        </pc:spChg>
        <pc:spChg chg="mod">
          <ac:chgData name="Axel Maille" userId="065ad68c099279a8" providerId="LiveId" clId="{EB6ED26D-201D-AD4D-A04F-88C1D73C70D6}" dt="2020-11-24T09:48:25.711" v="287" actId="2711"/>
          <ac:spMkLst>
            <pc:docMk/>
            <pc:sldMk cId="149507127" sldId="256"/>
            <ac:spMk id="61" creationId="{9FA1F22A-CE0C-423D-95C3-D5CFC79ACBB9}"/>
          </ac:spMkLst>
        </pc:spChg>
        <pc:spChg chg="mod">
          <ac:chgData name="Axel Maille" userId="065ad68c099279a8" providerId="LiveId" clId="{EB6ED26D-201D-AD4D-A04F-88C1D73C70D6}" dt="2020-11-24T09:48:25.711" v="287" actId="2711"/>
          <ac:spMkLst>
            <pc:docMk/>
            <pc:sldMk cId="149507127" sldId="256"/>
            <ac:spMk id="62" creationId="{E8A7966F-FDC7-4590-B986-0EB04197A765}"/>
          </ac:spMkLst>
        </pc:spChg>
        <pc:spChg chg="mod">
          <ac:chgData name="Axel Maille" userId="065ad68c099279a8" providerId="LiveId" clId="{EB6ED26D-201D-AD4D-A04F-88C1D73C70D6}" dt="2020-11-24T09:48:25.711" v="287" actId="2711"/>
          <ac:spMkLst>
            <pc:docMk/>
            <pc:sldMk cId="149507127" sldId="256"/>
            <ac:spMk id="63" creationId="{929F7930-A774-4227-B8E7-AD0264B565DF}"/>
          </ac:spMkLst>
        </pc:spChg>
        <pc:spChg chg="mod">
          <ac:chgData name="Axel Maille" userId="065ad68c099279a8" providerId="LiveId" clId="{EB6ED26D-201D-AD4D-A04F-88C1D73C70D6}" dt="2020-11-24T09:48:25.711" v="287" actId="2711"/>
          <ac:spMkLst>
            <pc:docMk/>
            <pc:sldMk cId="149507127" sldId="256"/>
            <ac:spMk id="64" creationId="{072DDA17-0FE7-44DB-AE80-0D3E3335317C}"/>
          </ac:spMkLst>
        </pc:spChg>
        <pc:spChg chg="mod">
          <ac:chgData name="Axel Maille" userId="065ad68c099279a8" providerId="LiveId" clId="{EB6ED26D-201D-AD4D-A04F-88C1D73C70D6}" dt="2020-11-24T09:48:25.711" v="287" actId="2711"/>
          <ac:spMkLst>
            <pc:docMk/>
            <pc:sldMk cId="149507127" sldId="256"/>
            <ac:spMk id="65" creationId="{A6DC8A2F-3D24-4B92-AC40-4ED11FDAA3D7}"/>
          </ac:spMkLst>
        </pc:spChg>
        <pc:spChg chg="mod">
          <ac:chgData name="Axel Maille" userId="065ad68c099279a8" providerId="LiveId" clId="{EB6ED26D-201D-AD4D-A04F-88C1D73C70D6}" dt="2020-11-24T09:48:25.711" v="287" actId="2711"/>
          <ac:spMkLst>
            <pc:docMk/>
            <pc:sldMk cId="149507127" sldId="256"/>
            <ac:spMk id="66" creationId="{1AC3E18E-0CAC-41F1-8A50-CD2F098DAC8F}"/>
          </ac:spMkLst>
        </pc:spChg>
        <pc:spChg chg="mod">
          <ac:chgData name="Axel Maille" userId="065ad68c099279a8" providerId="LiveId" clId="{EB6ED26D-201D-AD4D-A04F-88C1D73C70D6}" dt="2020-11-24T09:48:25.711" v="287" actId="2711"/>
          <ac:spMkLst>
            <pc:docMk/>
            <pc:sldMk cId="149507127" sldId="256"/>
            <ac:spMk id="67" creationId="{DF8ADC3D-29E5-4CF0-8417-90E7866915CD}"/>
          </ac:spMkLst>
        </pc:spChg>
        <pc:spChg chg="mod">
          <ac:chgData name="Axel Maille" userId="065ad68c099279a8" providerId="LiveId" clId="{EB6ED26D-201D-AD4D-A04F-88C1D73C70D6}" dt="2020-11-24T09:48:25.711" v="287" actId="2711"/>
          <ac:spMkLst>
            <pc:docMk/>
            <pc:sldMk cId="149507127" sldId="256"/>
            <ac:spMk id="68" creationId="{773C8CD2-1897-49AC-BE46-A5C37159154B}"/>
          </ac:spMkLst>
        </pc:spChg>
        <pc:spChg chg="mod">
          <ac:chgData name="Axel Maille" userId="065ad68c099279a8" providerId="LiveId" clId="{EB6ED26D-201D-AD4D-A04F-88C1D73C70D6}" dt="2020-11-24T09:48:25.711" v="287" actId="2711"/>
          <ac:spMkLst>
            <pc:docMk/>
            <pc:sldMk cId="149507127" sldId="256"/>
            <ac:spMk id="69" creationId="{A0A0410C-EABE-4361-A328-2649A2935976}"/>
          </ac:spMkLst>
        </pc:spChg>
        <pc:spChg chg="mod">
          <ac:chgData name="Axel Maille" userId="065ad68c099279a8" providerId="LiveId" clId="{EB6ED26D-201D-AD4D-A04F-88C1D73C70D6}" dt="2020-11-24T09:48:25.711" v="287" actId="2711"/>
          <ac:spMkLst>
            <pc:docMk/>
            <pc:sldMk cId="149507127" sldId="256"/>
            <ac:spMk id="70" creationId="{17C108F1-1737-4BD1-BEBB-09F0069F9FDF}"/>
          </ac:spMkLst>
        </pc:spChg>
        <pc:spChg chg="mod">
          <ac:chgData name="Axel Maille" userId="065ad68c099279a8" providerId="LiveId" clId="{EB6ED26D-201D-AD4D-A04F-88C1D73C70D6}" dt="2020-11-24T09:48:25.711" v="287" actId="2711"/>
          <ac:spMkLst>
            <pc:docMk/>
            <pc:sldMk cId="149507127" sldId="256"/>
            <ac:spMk id="72" creationId="{7F97226C-56FB-4383-8304-0EBA26572807}"/>
          </ac:spMkLst>
        </pc:spChg>
        <pc:spChg chg="mod">
          <ac:chgData name="Axel Maille" userId="065ad68c099279a8" providerId="LiveId" clId="{EB6ED26D-201D-AD4D-A04F-88C1D73C70D6}" dt="2020-11-24T09:48:25.711" v="287" actId="2711"/>
          <ac:spMkLst>
            <pc:docMk/>
            <pc:sldMk cId="149507127" sldId="256"/>
            <ac:spMk id="73" creationId="{B30CC79F-C820-4BD8-A469-948B5955BA55}"/>
          </ac:spMkLst>
        </pc:spChg>
        <pc:spChg chg="mod">
          <ac:chgData name="Axel Maille" userId="065ad68c099279a8" providerId="LiveId" clId="{EB6ED26D-201D-AD4D-A04F-88C1D73C70D6}" dt="2020-11-24T09:48:25.711" v="287" actId="2711"/>
          <ac:spMkLst>
            <pc:docMk/>
            <pc:sldMk cId="149507127" sldId="256"/>
            <ac:spMk id="74" creationId="{4CFE95F2-F41D-400F-A915-5371396EDFAA}"/>
          </ac:spMkLst>
        </pc:spChg>
        <pc:spChg chg="mod">
          <ac:chgData name="Axel Maille" userId="065ad68c099279a8" providerId="LiveId" clId="{EB6ED26D-201D-AD4D-A04F-88C1D73C70D6}" dt="2020-11-24T09:48:25.711" v="287" actId="2711"/>
          <ac:spMkLst>
            <pc:docMk/>
            <pc:sldMk cId="149507127" sldId="256"/>
            <ac:spMk id="75" creationId="{9B4AFA51-E660-441F-B9EF-A7F4F4AFBCA7}"/>
          </ac:spMkLst>
        </pc:spChg>
        <pc:spChg chg="mod">
          <ac:chgData name="Axel Maille" userId="065ad68c099279a8" providerId="LiveId" clId="{EB6ED26D-201D-AD4D-A04F-88C1D73C70D6}" dt="2020-11-24T09:48:25.711" v="287" actId="2711"/>
          <ac:spMkLst>
            <pc:docMk/>
            <pc:sldMk cId="149507127" sldId="256"/>
            <ac:spMk id="76" creationId="{853E6418-0921-457A-B8D9-958F8939B83F}"/>
          </ac:spMkLst>
        </pc:spChg>
        <pc:spChg chg="mod">
          <ac:chgData name="Axel Maille" userId="065ad68c099279a8" providerId="LiveId" clId="{EB6ED26D-201D-AD4D-A04F-88C1D73C70D6}" dt="2020-11-24T09:48:25.711" v="287" actId="2711"/>
          <ac:spMkLst>
            <pc:docMk/>
            <pc:sldMk cId="149507127" sldId="256"/>
            <ac:spMk id="77" creationId="{D5BEFB4A-FBBB-4858-BCE9-8E21E56EE7FC}"/>
          </ac:spMkLst>
        </pc:spChg>
        <pc:spChg chg="mod">
          <ac:chgData name="Axel Maille" userId="065ad68c099279a8" providerId="LiveId" clId="{EB6ED26D-201D-AD4D-A04F-88C1D73C70D6}" dt="2020-11-24T09:48:25.711" v="287" actId="2711"/>
          <ac:spMkLst>
            <pc:docMk/>
            <pc:sldMk cId="149507127" sldId="256"/>
            <ac:spMk id="78" creationId="{A1F35508-A5B3-4EDB-B5F9-2C51F0B9E4CC}"/>
          </ac:spMkLst>
        </pc:spChg>
        <pc:spChg chg="mod">
          <ac:chgData name="Axel Maille" userId="065ad68c099279a8" providerId="LiveId" clId="{EB6ED26D-201D-AD4D-A04F-88C1D73C70D6}" dt="2020-11-24T09:48:25.711" v="287" actId="2711"/>
          <ac:spMkLst>
            <pc:docMk/>
            <pc:sldMk cId="149507127" sldId="256"/>
            <ac:spMk id="79" creationId="{E423921F-F58A-4351-A4AE-FC5D901E1939}"/>
          </ac:spMkLst>
        </pc:spChg>
        <pc:spChg chg="mod">
          <ac:chgData name="Axel Maille" userId="065ad68c099279a8" providerId="LiveId" clId="{EB6ED26D-201D-AD4D-A04F-88C1D73C70D6}" dt="2020-11-24T09:48:25.711" v="287" actId="2711"/>
          <ac:spMkLst>
            <pc:docMk/>
            <pc:sldMk cId="149507127" sldId="256"/>
            <ac:spMk id="80" creationId="{B30BA44D-C55A-4CBE-9EF3-5683027040E8}"/>
          </ac:spMkLst>
        </pc:spChg>
        <pc:spChg chg="mod">
          <ac:chgData name="Axel Maille" userId="065ad68c099279a8" providerId="LiveId" clId="{EB6ED26D-201D-AD4D-A04F-88C1D73C70D6}" dt="2020-11-24T09:48:25.711" v="287" actId="2711"/>
          <ac:spMkLst>
            <pc:docMk/>
            <pc:sldMk cId="149507127" sldId="256"/>
            <ac:spMk id="81" creationId="{780D1CE2-4D9E-41B1-A000-D5FC19C470EB}"/>
          </ac:spMkLst>
        </pc:spChg>
        <pc:spChg chg="mod">
          <ac:chgData name="Axel Maille" userId="065ad68c099279a8" providerId="LiveId" clId="{EB6ED26D-201D-AD4D-A04F-88C1D73C70D6}" dt="2020-11-24T09:48:25.711" v="287" actId="2711"/>
          <ac:spMkLst>
            <pc:docMk/>
            <pc:sldMk cId="149507127" sldId="256"/>
            <ac:spMk id="82" creationId="{C181EB13-28B1-459A-BD0C-6FC0FA647B46}"/>
          </ac:spMkLst>
        </pc:spChg>
        <pc:spChg chg="mod">
          <ac:chgData name="Axel Maille" userId="065ad68c099279a8" providerId="LiveId" clId="{EB6ED26D-201D-AD4D-A04F-88C1D73C70D6}" dt="2020-11-24T09:48:25.711" v="287" actId="2711"/>
          <ac:spMkLst>
            <pc:docMk/>
            <pc:sldMk cId="149507127" sldId="256"/>
            <ac:spMk id="84" creationId="{3727DD25-3B23-4152-8462-94D65F58C01C}"/>
          </ac:spMkLst>
        </pc:spChg>
        <pc:spChg chg="mod">
          <ac:chgData name="Axel Maille" userId="065ad68c099279a8" providerId="LiveId" clId="{EB6ED26D-201D-AD4D-A04F-88C1D73C70D6}" dt="2020-11-24T09:48:25.711" v="287" actId="2711"/>
          <ac:spMkLst>
            <pc:docMk/>
            <pc:sldMk cId="149507127" sldId="256"/>
            <ac:spMk id="85" creationId="{CEFA6344-43E1-4B8C-BB16-4B3A3A8EAE77}"/>
          </ac:spMkLst>
        </pc:spChg>
        <pc:spChg chg="mod">
          <ac:chgData name="Axel Maille" userId="065ad68c099279a8" providerId="LiveId" clId="{EB6ED26D-201D-AD4D-A04F-88C1D73C70D6}" dt="2020-11-24T09:48:25.711" v="287" actId="2711"/>
          <ac:spMkLst>
            <pc:docMk/>
            <pc:sldMk cId="149507127" sldId="256"/>
            <ac:spMk id="86" creationId="{17E7DAAB-B0F5-4902-AD9A-314EC85CF6DC}"/>
          </ac:spMkLst>
        </pc:spChg>
        <pc:spChg chg="mod">
          <ac:chgData name="Axel Maille" userId="065ad68c099279a8" providerId="LiveId" clId="{EB6ED26D-201D-AD4D-A04F-88C1D73C70D6}" dt="2020-11-24T09:48:25.711" v="287" actId="2711"/>
          <ac:spMkLst>
            <pc:docMk/>
            <pc:sldMk cId="149507127" sldId="256"/>
            <ac:spMk id="87" creationId="{9E6B733F-6FF2-4A85-A660-C1136047668A}"/>
          </ac:spMkLst>
        </pc:spChg>
        <pc:spChg chg="mod">
          <ac:chgData name="Axel Maille" userId="065ad68c099279a8" providerId="LiveId" clId="{EB6ED26D-201D-AD4D-A04F-88C1D73C70D6}" dt="2020-11-24T09:48:25.711" v="287" actId="2711"/>
          <ac:spMkLst>
            <pc:docMk/>
            <pc:sldMk cId="149507127" sldId="256"/>
            <ac:spMk id="88" creationId="{AAAFCFF3-F14B-4037-98AF-CD67458976FC}"/>
          </ac:spMkLst>
        </pc:spChg>
        <pc:spChg chg="mod">
          <ac:chgData name="Axel Maille" userId="065ad68c099279a8" providerId="LiveId" clId="{EB6ED26D-201D-AD4D-A04F-88C1D73C70D6}" dt="2020-11-24T09:48:25.711" v="287" actId="2711"/>
          <ac:spMkLst>
            <pc:docMk/>
            <pc:sldMk cId="149507127" sldId="256"/>
            <ac:spMk id="89" creationId="{A48468EA-8750-442F-BA62-F4AF1D7CF63A}"/>
          </ac:spMkLst>
        </pc:spChg>
        <pc:spChg chg="mod">
          <ac:chgData name="Axel Maille" userId="065ad68c099279a8" providerId="LiveId" clId="{EB6ED26D-201D-AD4D-A04F-88C1D73C70D6}" dt="2020-11-24T09:48:25.711" v="287" actId="2711"/>
          <ac:spMkLst>
            <pc:docMk/>
            <pc:sldMk cId="149507127" sldId="256"/>
            <ac:spMk id="90" creationId="{A2F6E44B-CEE4-4658-B61D-53AEEDB25673}"/>
          </ac:spMkLst>
        </pc:spChg>
        <pc:spChg chg="mod">
          <ac:chgData name="Axel Maille" userId="065ad68c099279a8" providerId="LiveId" clId="{EB6ED26D-201D-AD4D-A04F-88C1D73C70D6}" dt="2020-11-24T09:48:25.711" v="287" actId="2711"/>
          <ac:spMkLst>
            <pc:docMk/>
            <pc:sldMk cId="149507127" sldId="256"/>
            <ac:spMk id="91" creationId="{EEB23B0E-F536-4687-9D07-0A005EA85093}"/>
          </ac:spMkLst>
        </pc:spChg>
        <pc:spChg chg="mod">
          <ac:chgData name="Axel Maille" userId="065ad68c099279a8" providerId="LiveId" clId="{EB6ED26D-201D-AD4D-A04F-88C1D73C70D6}" dt="2020-11-24T09:48:25.711" v="287" actId="2711"/>
          <ac:spMkLst>
            <pc:docMk/>
            <pc:sldMk cId="149507127" sldId="256"/>
            <ac:spMk id="92" creationId="{B73C208D-9EE1-4FEC-B54E-80C7F95208DF}"/>
          </ac:spMkLst>
        </pc:spChg>
        <pc:spChg chg="mod">
          <ac:chgData name="Axel Maille" userId="065ad68c099279a8" providerId="LiveId" clId="{EB6ED26D-201D-AD4D-A04F-88C1D73C70D6}" dt="2020-11-24T09:48:25.711" v="287" actId="2711"/>
          <ac:spMkLst>
            <pc:docMk/>
            <pc:sldMk cId="149507127" sldId="256"/>
            <ac:spMk id="93" creationId="{CD9E9BC4-7F59-436C-961D-4DE9B46FE6EE}"/>
          </ac:spMkLst>
        </pc:spChg>
        <pc:spChg chg="mod">
          <ac:chgData name="Axel Maille" userId="065ad68c099279a8" providerId="LiveId" clId="{EB6ED26D-201D-AD4D-A04F-88C1D73C70D6}" dt="2020-11-24T09:48:25.711" v="287" actId="2711"/>
          <ac:spMkLst>
            <pc:docMk/>
            <pc:sldMk cId="149507127" sldId="256"/>
            <ac:spMk id="94" creationId="{DF369CF0-7BD5-4029-AED7-E1D5408C31C2}"/>
          </ac:spMkLst>
        </pc:spChg>
        <pc:spChg chg="mod">
          <ac:chgData name="Axel Maille" userId="065ad68c099279a8" providerId="LiveId" clId="{EB6ED26D-201D-AD4D-A04F-88C1D73C70D6}" dt="2020-11-24T11:15:55.397" v="1201" actId="20577"/>
          <ac:spMkLst>
            <pc:docMk/>
            <pc:sldMk cId="149507127" sldId="256"/>
            <ac:spMk id="95" creationId="{E8DF2E8A-6651-45AF-891E-592B3CB2E93C}"/>
          </ac:spMkLst>
        </pc:spChg>
        <pc:spChg chg="mod">
          <ac:chgData name="Axel Maille" userId="065ad68c099279a8" providerId="LiveId" clId="{EB6ED26D-201D-AD4D-A04F-88C1D73C70D6}" dt="2020-11-24T11:15:29.873" v="1194" actId="108"/>
          <ac:spMkLst>
            <pc:docMk/>
            <pc:sldMk cId="149507127" sldId="256"/>
            <ac:spMk id="96" creationId="{A69030F7-B9D0-45B5-9C15-DF15B520C6F5}"/>
          </ac:spMkLst>
        </pc:spChg>
        <pc:spChg chg="mod">
          <ac:chgData name="Axel Maille" userId="065ad68c099279a8" providerId="LiveId" clId="{EB6ED26D-201D-AD4D-A04F-88C1D73C70D6}" dt="2020-11-24T10:56:42.326" v="1177" actId="2711"/>
          <ac:spMkLst>
            <pc:docMk/>
            <pc:sldMk cId="149507127" sldId="256"/>
            <ac:spMk id="97" creationId="{780A2D33-BD56-4BCC-B052-F6EF7FCA9EAE}"/>
          </ac:spMkLst>
        </pc:spChg>
        <pc:spChg chg="mod">
          <ac:chgData name="Axel Maille" userId="065ad68c099279a8" providerId="LiveId" clId="{EB6ED26D-201D-AD4D-A04F-88C1D73C70D6}" dt="2020-11-24T10:56:42.326" v="1177" actId="2711"/>
          <ac:spMkLst>
            <pc:docMk/>
            <pc:sldMk cId="149507127" sldId="256"/>
            <ac:spMk id="98" creationId="{35BD5DBE-73F2-4BE6-8887-AC0F8F468561}"/>
          </ac:spMkLst>
        </pc:spChg>
        <pc:spChg chg="mod">
          <ac:chgData name="Axel Maille" userId="065ad68c099279a8" providerId="LiveId" clId="{EB6ED26D-201D-AD4D-A04F-88C1D73C70D6}" dt="2020-11-24T09:48:25.711" v="287" actId="2711"/>
          <ac:spMkLst>
            <pc:docMk/>
            <pc:sldMk cId="149507127" sldId="256"/>
            <ac:spMk id="100" creationId="{52BD767A-8252-4664-998E-D1E4ED1666DD}"/>
          </ac:spMkLst>
        </pc:spChg>
        <pc:spChg chg="mod">
          <ac:chgData name="Axel Maille" userId="065ad68c099279a8" providerId="LiveId" clId="{EB6ED26D-201D-AD4D-A04F-88C1D73C70D6}" dt="2020-11-24T09:48:25.711" v="287" actId="2711"/>
          <ac:spMkLst>
            <pc:docMk/>
            <pc:sldMk cId="149507127" sldId="256"/>
            <ac:spMk id="103" creationId="{F00DACFE-4987-43CB-A477-1A7CBEE236E7}"/>
          </ac:spMkLst>
        </pc:spChg>
        <pc:spChg chg="mod">
          <ac:chgData name="Axel Maille" userId="065ad68c099279a8" providerId="LiveId" clId="{EB6ED26D-201D-AD4D-A04F-88C1D73C70D6}" dt="2020-11-24T09:48:25.711" v="287" actId="2711"/>
          <ac:spMkLst>
            <pc:docMk/>
            <pc:sldMk cId="149507127" sldId="256"/>
            <ac:spMk id="104" creationId="{005B9080-F23A-4122-80B5-3435138E5AF3}"/>
          </ac:spMkLst>
        </pc:spChg>
        <pc:spChg chg="mod">
          <ac:chgData name="Axel Maille" userId="065ad68c099279a8" providerId="LiveId" clId="{EB6ED26D-201D-AD4D-A04F-88C1D73C70D6}" dt="2020-11-24T09:48:25.711" v="287" actId="2711"/>
          <ac:spMkLst>
            <pc:docMk/>
            <pc:sldMk cId="149507127" sldId="256"/>
            <ac:spMk id="105" creationId="{78F9BCBB-9893-4344-B179-BC6F90F57073}"/>
          </ac:spMkLst>
        </pc:spChg>
        <pc:spChg chg="mod">
          <ac:chgData name="Axel Maille" userId="065ad68c099279a8" providerId="LiveId" clId="{EB6ED26D-201D-AD4D-A04F-88C1D73C70D6}" dt="2020-11-24T09:48:25.711" v="287" actId="2711"/>
          <ac:spMkLst>
            <pc:docMk/>
            <pc:sldMk cId="149507127" sldId="256"/>
            <ac:spMk id="106" creationId="{701F2CFB-7AA9-4DD8-AE4A-9BF2E25659F7}"/>
          </ac:spMkLst>
        </pc:spChg>
        <pc:spChg chg="mod">
          <ac:chgData name="Axel Maille" userId="065ad68c099279a8" providerId="LiveId" clId="{EB6ED26D-201D-AD4D-A04F-88C1D73C70D6}" dt="2020-11-24T09:48:25.711" v="287" actId="2711"/>
          <ac:spMkLst>
            <pc:docMk/>
            <pc:sldMk cId="149507127" sldId="256"/>
            <ac:spMk id="107" creationId="{B01F84F4-1332-4F27-8DB5-4111840E439B}"/>
          </ac:spMkLst>
        </pc:spChg>
        <pc:spChg chg="mod">
          <ac:chgData name="Axel Maille" userId="065ad68c099279a8" providerId="LiveId" clId="{EB6ED26D-201D-AD4D-A04F-88C1D73C70D6}" dt="2020-11-24T09:48:25.711" v="287" actId="2711"/>
          <ac:spMkLst>
            <pc:docMk/>
            <pc:sldMk cId="149507127" sldId="256"/>
            <ac:spMk id="108" creationId="{4615EF9C-657D-4020-83A9-C4A928C5B1C9}"/>
          </ac:spMkLst>
        </pc:spChg>
        <pc:spChg chg="mod">
          <ac:chgData name="Axel Maille" userId="065ad68c099279a8" providerId="LiveId" clId="{EB6ED26D-201D-AD4D-A04F-88C1D73C70D6}" dt="2020-11-24T09:48:25.711" v="287" actId="2711"/>
          <ac:spMkLst>
            <pc:docMk/>
            <pc:sldMk cId="149507127" sldId="256"/>
            <ac:spMk id="109" creationId="{26469794-06CD-49D0-B287-4E67AE115BA4}"/>
          </ac:spMkLst>
        </pc:spChg>
        <pc:spChg chg="mod">
          <ac:chgData name="Axel Maille" userId="065ad68c099279a8" providerId="LiveId" clId="{EB6ED26D-201D-AD4D-A04F-88C1D73C70D6}" dt="2020-11-24T09:48:25.711" v="287" actId="2711"/>
          <ac:spMkLst>
            <pc:docMk/>
            <pc:sldMk cId="149507127" sldId="256"/>
            <ac:spMk id="110" creationId="{D7267140-F23B-46CB-81FB-E5315AC472CE}"/>
          </ac:spMkLst>
        </pc:spChg>
        <pc:spChg chg="mod">
          <ac:chgData name="Axel Maille" userId="065ad68c099279a8" providerId="LiveId" clId="{EB6ED26D-201D-AD4D-A04F-88C1D73C70D6}" dt="2020-11-24T09:48:25.711" v="287" actId="2711"/>
          <ac:spMkLst>
            <pc:docMk/>
            <pc:sldMk cId="149507127" sldId="256"/>
            <ac:spMk id="111" creationId="{358BCA9A-3055-4FCC-950F-42FB367B784A}"/>
          </ac:spMkLst>
        </pc:spChg>
        <pc:spChg chg="mod">
          <ac:chgData name="Axel Maille" userId="065ad68c099279a8" providerId="LiveId" clId="{EB6ED26D-201D-AD4D-A04F-88C1D73C70D6}" dt="2020-11-24T09:48:25.711" v="287" actId="2711"/>
          <ac:spMkLst>
            <pc:docMk/>
            <pc:sldMk cId="149507127" sldId="256"/>
            <ac:spMk id="112" creationId="{224C661E-576F-474D-AC4D-A582F4AE1FF8}"/>
          </ac:spMkLst>
        </pc:spChg>
        <pc:spChg chg="mod">
          <ac:chgData name="Axel Maille" userId="065ad68c099279a8" providerId="LiveId" clId="{EB6ED26D-201D-AD4D-A04F-88C1D73C70D6}" dt="2020-11-24T09:48:25.711" v="287" actId="2711"/>
          <ac:spMkLst>
            <pc:docMk/>
            <pc:sldMk cId="149507127" sldId="256"/>
            <ac:spMk id="113" creationId="{102A0846-5390-4515-AF85-C82D3308BE16}"/>
          </ac:spMkLst>
        </pc:spChg>
        <pc:spChg chg="mod">
          <ac:chgData name="Axel Maille" userId="065ad68c099279a8" providerId="LiveId" clId="{EB6ED26D-201D-AD4D-A04F-88C1D73C70D6}" dt="2020-11-24T09:48:25.711" v="287" actId="2711"/>
          <ac:spMkLst>
            <pc:docMk/>
            <pc:sldMk cId="149507127" sldId="256"/>
            <ac:spMk id="115" creationId="{3B20E9FB-CB1B-4594-AB54-E87A629681EF}"/>
          </ac:spMkLst>
        </pc:spChg>
        <pc:spChg chg="mod">
          <ac:chgData name="Axel Maille" userId="065ad68c099279a8" providerId="LiveId" clId="{EB6ED26D-201D-AD4D-A04F-88C1D73C70D6}" dt="2020-11-24T09:48:25.711" v="287" actId="2711"/>
          <ac:spMkLst>
            <pc:docMk/>
            <pc:sldMk cId="149507127" sldId="256"/>
            <ac:spMk id="116" creationId="{519AA388-D187-4552-A377-643A5959330D}"/>
          </ac:spMkLst>
        </pc:spChg>
        <pc:spChg chg="mod">
          <ac:chgData name="Axel Maille" userId="065ad68c099279a8" providerId="LiveId" clId="{EB6ED26D-201D-AD4D-A04F-88C1D73C70D6}" dt="2020-11-24T09:48:25.711" v="287" actId="2711"/>
          <ac:spMkLst>
            <pc:docMk/>
            <pc:sldMk cId="149507127" sldId="256"/>
            <ac:spMk id="117" creationId="{8E0CC6C0-7F4D-453C-AEA3-EFC929520CF8}"/>
          </ac:spMkLst>
        </pc:spChg>
        <pc:spChg chg="mod">
          <ac:chgData name="Axel Maille" userId="065ad68c099279a8" providerId="LiveId" clId="{EB6ED26D-201D-AD4D-A04F-88C1D73C70D6}" dt="2020-11-24T09:48:25.711" v="287" actId="2711"/>
          <ac:spMkLst>
            <pc:docMk/>
            <pc:sldMk cId="149507127" sldId="256"/>
            <ac:spMk id="118" creationId="{3F0C037C-D349-4440-9BC4-81872AA56804}"/>
          </ac:spMkLst>
        </pc:spChg>
        <pc:spChg chg="mod">
          <ac:chgData name="Axel Maille" userId="065ad68c099279a8" providerId="LiveId" clId="{EB6ED26D-201D-AD4D-A04F-88C1D73C70D6}" dt="2020-11-24T09:48:25.711" v="287" actId="2711"/>
          <ac:spMkLst>
            <pc:docMk/>
            <pc:sldMk cId="149507127" sldId="256"/>
            <ac:spMk id="119" creationId="{51C4335D-2508-4C9E-A097-19F01CDCD025}"/>
          </ac:spMkLst>
        </pc:spChg>
        <pc:spChg chg="mod">
          <ac:chgData name="Axel Maille" userId="065ad68c099279a8" providerId="LiveId" clId="{EB6ED26D-201D-AD4D-A04F-88C1D73C70D6}" dt="2020-11-24T09:48:25.711" v="287" actId="2711"/>
          <ac:spMkLst>
            <pc:docMk/>
            <pc:sldMk cId="149507127" sldId="256"/>
            <ac:spMk id="120" creationId="{CD5B8523-4A12-483D-9CD2-6E14B7281A4C}"/>
          </ac:spMkLst>
        </pc:spChg>
        <pc:spChg chg="mod">
          <ac:chgData name="Axel Maille" userId="065ad68c099279a8" providerId="LiveId" clId="{EB6ED26D-201D-AD4D-A04F-88C1D73C70D6}" dt="2020-11-24T09:48:25.711" v="287" actId="2711"/>
          <ac:spMkLst>
            <pc:docMk/>
            <pc:sldMk cId="149507127" sldId="256"/>
            <ac:spMk id="121" creationId="{01EAB3EE-950F-4FE9-9D0E-1FE6D018A205}"/>
          </ac:spMkLst>
        </pc:spChg>
        <pc:spChg chg="mod">
          <ac:chgData name="Axel Maille" userId="065ad68c099279a8" providerId="LiveId" clId="{EB6ED26D-201D-AD4D-A04F-88C1D73C70D6}" dt="2020-11-24T09:48:25.711" v="287" actId="2711"/>
          <ac:spMkLst>
            <pc:docMk/>
            <pc:sldMk cId="149507127" sldId="256"/>
            <ac:spMk id="122" creationId="{78D3222F-300A-49E9-86D6-E3B1D9382D73}"/>
          </ac:spMkLst>
        </pc:spChg>
        <pc:spChg chg="mod">
          <ac:chgData name="Axel Maille" userId="065ad68c099279a8" providerId="LiveId" clId="{EB6ED26D-201D-AD4D-A04F-88C1D73C70D6}" dt="2020-11-24T09:48:25.711" v="287" actId="2711"/>
          <ac:spMkLst>
            <pc:docMk/>
            <pc:sldMk cId="149507127" sldId="256"/>
            <ac:spMk id="123" creationId="{DCF6D0BC-AC5C-41E6-BEE4-A3764CB82A0E}"/>
          </ac:spMkLst>
        </pc:spChg>
        <pc:spChg chg="mod">
          <ac:chgData name="Axel Maille" userId="065ad68c099279a8" providerId="LiveId" clId="{EB6ED26D-201D-AD4D-A04F-88C1D73C70D6}" dt="2020-11-24T09:48:25.711" v="287" actId="2711"/>
          <ac:spMkLst>
            <pc:docMk/>
            <pc:sldMk cId="149507127" sldId="256"/>
            <ac:spMk id="124" creationId="{F342A607-C663-4C63-823D-7ABAE34A3800}"/>
          </ac:spMkLst>
        </pc:spChg>
        <pc:spChg chg="mod">
          <ac:chgData name="Axel Maille" userId="065ad68c099279a8" providerId="LiveId" clId="{EB6ED26D-201D-AD4D-A04F-88C1D73C70D6}" dt="2020-11-24T09:48:25.711" v="287" actId="2711"/>
          <ac:spMkLst>
            <pc:docMk/>
            <pc:sldMk cId="149507127" sldId="256"/>
            <ac:spMk id="125" creationId="{37BF5209-310F-427A-B635-06BDE26D1552}"/>
          </ac:spMkLst>
        </pc:spChg>
        <pc:spChg chg="mod">
          <ac:chgData name="Axel Maille" userId="065ad68c099279a8" providerId="LiveId" clId="{EB6ED26D-201D-AD4D-A04F-88C1D73C70D6}" dt="2020-11-24T09:48:25.711" v="287" actId="2711"/>
          <ac:spMkLst>
            <pc:docMk/>
            <pc:sldMk cId="149507127" sldId="256"/>
            <ac:spMk id="127" creationId="{4D8F674D-6FBF-4EBC-96DF-E8A57C85AFCD}"/>
          </ac:spMkLst>
        </pc:spChg>
        <pc:spChg chg="mod">
          <ac:chgData name="Axel Maille" userId="065ad68c099279a8" providerId="LiveId" clId="{EB6ED26D-201D-AD4D-A04F-88C1D73C70D6}" dt="2020-11-24T09:48:25.711" v="287" actId="2711"/>
          <ac:spMkLst>
            <pc:docMk/>
            <pc:sldMk cId="149507127" sldId="256"/>
            <ac:spMk id="128" creationId="{0B037274-75DC-4C65-8AE7-771C8C876E35}"/>
          </ac:spMkLst>
        </pc:spChg>
        <pc:spChg chg="mod">
          <ac:chgData name="Axel Maille" userId="065ad68c099279a8" providerId="LiveId" clId="{EB6ED26D-201D-AD4D-A04F-88C1D73C70D6}" dt="2020-11-24T09:48:25.711" v="287" actId="2711"/>
          <ac:spMkLst>
            <pc:docMk/>
            <pc:sldMk cId="149507127" sldId="256"/>
            <ac:spMk id="129" creationId="{E11972B6-DCD9-4A47-88C4-B703F21D27C8}"/>
          </ac:spMkLst>
        </pc:spChg>
        <pc:spChg chg="mod">
          <ac:chgData name="Axel Maille" userId="065ad68c099279a8" providerId="LiveId" clId="{EB6ED26D-201D-AD4D-A04F-88C1D73C70D6}" dt="2020-11-24T09:48:25.711" v="287" actId="2711"/>
          <ac:spMkLst>
            <pc:docMk/>
            <pc:sldMk cId="149507127" sldId="256"/>
            <ac:spMk id="130" creationId="{7C2FD208-711A-486F-8C40-50BAD9DFC06B}"/>
          </ac:spMkLst>
        </pc:spChg>
        <pc:spChg chg="mod">
          <ac:chgData name="Axel Maille" userId="065ad68c099279a8" providerId="LiveId" clId="{EB6ED26D-201D-AD4D-A04F-88C1D73C70D6}" dt="2020-11-24T09:48:25.711" v="287" actId="2711"/>
          <ac:spMkLst>
            <pc:docMk/>
            <pc:sldMk cId="149507127" sldId="256"/>
            <ac:spMk id="131" creationId="{829C627C-E770-4B94-A58A-AAB85E1C92AA}"/>
          </ac:spMkLst>
        </pc:spChg>
        <pc:spChg chg="mod">
          <ac:chgData name="Axel Maille" userId="065ad68c099279a8" providerId="LiveId" clId="{EB6ED26D-201D-AD4D-A04F-88C1D73C70D6}" dt="2020-11-24T09:48:25.711" v="287" actId="2711"/>
          <ac:spMkLst>
            <pc:docMk/>
            <pc:sldMk cId="149507127" sldId="256"/>
            <ac:spMk id="132" creationId="{1EE23D3A-8329-4A7B-861E-9692FC785A80}"/>
          </ac:spMkLst>
        </pc:spChg>
        <pc:spChg chg="mod">
          <ac:chgData name="Axel Maille" userId="065ad68c099279a8" providerId="LiveId" clId="{EB6ED26D-201D-AD4D-A04F-88C1D73C70D6}" dt="2020-11-24T09:48:25.711" v="287" actId="2711"/>
          <ac:spMkLst>
            <pc:docMk/>
            <pc:sldMk cId="149507127" sldId="256"/>
            <ac:spMk id="133" creationId="{DC8AB86C-A9B8-4542-9200-22913D3C1671}"/>
          </ac:spMkLst>
        </pc:spChg>
        <pc:spChg chg="mod">
          <ac:chgData name="Axel Maille" userId="065ad68c099279a8" providerId="LiveId" clId="{EB6ED26D-201D-AD4D-A04F-88C1D73C70D6}" dt="2020-11-24T09:48:25.711" v="287" actId="2711"/>
          <ac:spMkLst>
            <pc:docMk/>
            <pc:sldMk cId="149507127" sldId="256"/>
            <ac:spMk id="134" creationId="{888F5800-1D23-4E1E-A6FD-409B0354513A}"/>
          </ac:spMkLst>
        </pc:spChg>
        <pc:spChg chg="mod">
          <ac:chgData name="Axel Maille" userId="065ad68c099279a8" providerId="LiveId" clId="{EB6ED26D-201D-AD4D-A04F-88C1D73C70D6}" dt="2020-11-24T09:48:25.711" v="287" actId="2711"/>
          <ac:spMkLst>
            <pc:docMk/>
            <pc:sldMk cId="149507127" sldId="256"/>
            <ac:spMk id="135" creationId="{5243E4B9-F767-4D27-90C4-C61B562CE12A}"/>
          </ac:spMkLst>
        </pc:spChg>
        <pc:spChg chg="mod">
          <ac:chgData name="Axel Maille" userId="065ad68c099279a8" providerId="LiveId" clId="{EB6ED26D-201D-AD4D-A04F-88C1D73C70D6}" dt="2020-11-24T09:48:25.711" v="287" actId="2711"/>
          <ac:spMkLst>
            <pc:docMk/>
            <pc:sldMk cId="149507127" sldId="256"/>
            <ac:spMk id="136" creationId="{A5A15902-1F9D-4846-BB4F-8C4C2A2847D0}"/>
          </ac:spMkLst>
        </pc:spChg>
        <pc:spChg chg="mod">
          <ac:chgData name="Axel Maille" userId="065ad68c099279a8" providerId="LiveId" clId="{EB6ED26D-201D-AD4D-A04F-88C1D73C70D6}" dt="2020-11-24T09:48:25.711" v="287" actId="2711"/>
          <ac:spMkLst>
            <pc:docMk/>
            <pc:sldMk cId="149507127" sldId="256"/>
            <ac:spMk id="137" creationId="{3B312973-D06D-4358-92E4-C7F6281B4408}"/>
          </ac:spMkLst>
        </pc:spChg>
        <pc:spChg chg="mod">
          <ac:chgData name="Axel Maille" userId="065ad68c099279a8" providerId="LiveId" clId="{EB6ED26D-201D-AD4D-A04F-88C1D73C70D6}" dt="2020-11-24T09:48:25.711" v="287" actId="2711"/>
          <ac:spMkLst>
            <pc:docMk/>
            <pc:sldMk cId="149507127" sldId="256"/>
            <ac:spMk id="139" creationId="{066AF493-043C-4108-9C28-2339D5271FA1}"/>
          </ac:spMkLst>
        </pc:spChg>
        <pc:spChg chg="mod">
          <ac:chgData name="Axel Maille" userId="065ad68c099279a8" providerId="LiveId" clId="{EB6ED26D-201D-AD4D-A04F-88C1D73C70D6}" dt="2020-11-24T09:48:25.711" v="287" actId="2711"/>
          <ac:spMkLst>
            <pc:docMk/>
            <pc:sldMk cId="149507127" sldId="256"/>
            <ac:spMk id="140" creationId="{DB333D51-8754-40C9-B73D-5A15D11F9346}"/>
          </ac:spMkLst>
        </pc:spChg>
        <pc:spChg chg="mod">
          <ac:chgData name="Axel Maille" userId="065ad68c099279a8" providerId="LiveId" clId="{EB6ED26D-201D-AD4D-A04F-88C1D73C70D6}" dt="2020-11-24T09:48:25.711" v="287" actId="2711"/>
          <ac:spMkLst>
            <pc:docMk/>
            <pc:sldMk cId="149507127" sldId="256"/>
            <ac:spMk id="141" creationId="{180FC5F9-C0DC-4063-BB85-8B1AFCA34329}"/>
          </ac:spMkLst>
        </pc:spChg>
        <pc:spChg chg="mod">
          <ac:chgData name="Axel Maille" userId="065ad68c099279a8" providerId="LiveId" clId="{EB6ED26D-201D-AD4D-A04F-88C1D73C70D6}" dt="2020-11-24T09:48:25.711" v="287" actId="2711"/>
          <ac:spMkLst>
            <pc:docMk/>
            <pc:sldMk cId="149507127" sldId="256"/>
            <ac:spMk id="142" creationId="{6D9D796D-2589-490A-A21A-4EC15FFF5FF7}"/>
          </ac:spMkLst>
        </pc:spChg>
        <pc:spChg chg="mod">
          <ac:chgData name="Axel Maille" userId="065ad68c099279a8" providerId="LiveId" clId="{EB6ED26D-201D-AD4D-A04F-88C1D73C70D6}" dt="2020-11-24T09:48:25.711" v="287" actId="2711"/>
          <ac:spMkLst>
            <pc:docMk/>
            <pc:sldMk cId="149507127" sldId="256"/>
            <ac:spMk id="143" creationId="{70DB50AD-BB8B-4944-8CF8-B507D094071E}"/>
          </ac:spMkLst>
        </pc:spChg>
        <pc:spChg chg="mod">
          <ac:chgData name="Axel Maille" userId="065ad68c099279a8" providerId="LiveId" clId="{EB6ED26D-201D-AD4D-A04F-88C1D73C70D6}" dt="2020-11-24T09:48:25.711" v="287" actId="2711"/>
          <ac:spMkLst>
            <pc:docMk/>
            <pc:sldMk cId="149507127" sldId="256"/>
            <ac:spMk id="144" creationId="{AAEAC947-33BD-4FAB-B536-63B8DC0743B0}"/>
          </ac:spMkLst>
        </pc:spChg>
        <pc:spChg chg="mod">
          <ac:chgData name="Axel Maille" userId="065ad68c099279a8" providerId="LiveId" clId="{EB6ED26D-201D-AD4D-A04F-88C1D73C70D6}" dt="2020-11-24T09:48:25.711" v="287" actId="2711"/>
          <ac:spMkLst>
            <pc:docMk/>
            <pc:sldMk cId="149507127" sldId="256"/>
            <ac:spMk id="145" creationId="{BC5DD7EA-0810-42C5-823B-7D45FBF43FB3}"/>
          </ac:spMkLst>
        </pc:spChg>
        <pc:spChg chg="mod">
          <ac:chgData name="Axel Maille" userId="065ad68c099279a8" providerId="LiveId" clId="{EB6ED26D-201D-AD4D-A04F-88C1D73C70D6}" dt="2020-11-24T09:48:25.711" v="287" actId="2711"/>
          <ac:spMkLst>
            <pc:docMk/>
            <pc:sldMk cId="149507127" sldId="256"/>
            <ac:spMk id="146" creationId="{C5B6BDAF-0D2C-4AC6-8F3F-7F15506592D3}"/>
          </ac:spMkLst>
        </pc:spChg>
        <pc:spChg chg="mod">
          <ac:chgData name="Axel Maille" userId="065ad68c099279a8" providerId="LiveId" clId="{EB6ED26D-201D-AD4D-A04F-88C1D73C70D6}" dt="2020-11-24T09:48:25.711" v="287" actId="2711"/>
          <ac:spMkLst>
            <pc:docMk/>
            <pc:sldMk cId="149507127" sldId="256"/>
            <ac:spMk id="147" creationId="{04DCA0E3-32C4-4309-BD9A-3D39AE425E38}"/>
          </ac:spMkLst>
        </pc:spChg>
        <pc:spChg chg="mod">
          <ac:chgData name="Axel Maille" userId="065ad68c099279a8" providerId="LiveId" clId="{EB6ED26D-201D-AD4D-A04F-88C1D73C70D6}" dt="2020-11-24T09:48:25.711" v="287" actId="2711"/>
          <ac:spMkLst>
            <pc:docMk/>
            <pc:sldMk cId="149507127" sldId="256"/>
            <ac:spMk id="148" creationId="{16CBB3F4-20AE-4AA7-B2E1-7362F0A5E1BB}"/>
          </ac:spMkLst>
        </pc:spChg>
        <pc:spChg chg="mod">
          <ac:chgData name="Axel Maille" userId="065ad68c099279a8" providerId="LiveId" clId="{EB6ED26D-201D-AD4D-A04F-88C1D73C70D6}" dt="2020-11-24T09:48:25.711" v="287" actId="2711"/>
          <ac:spMkLst>
            <pc:docMk/>
            <pc:sldMk cId="149507127" sldId="256"/>
            <ac:spMk id="149" creationId="{88D048BB-3767-4236-932D-7EDBC26715BE}"/>
          </ac:spMkLst>
        </pc:spChg>
        <pc:spChg chg="mod">
          <ac:chgData name="Axel Maille" userId="065ad68c099279a8" providerId="LiveId" clId="{EB6ED26D-201D-AD4D-A04F-88C1D73C70D6}" dt="2020-11-24T09:48:25.711" v="287" actId="2711"/>
          <ac:spMkLst>
            <pc:docMk/>
            <pc:sldMk cId="149507127" sldId="256"/>
            <ac:spMk id="156" creationId="{0124734C-B32C-4906-8319-81C4E0FB0AB6}"/>
          </ac:spMkLst>
        </pc:spChg>
        <pc:spChg chg="mod">
          <ac:chgData name="Axel Maille" userId="065ad68c099279a8" providerId="LiveId" clId="{EB6ED26D-201D-AD4D-A04F-88C1D73C70D6}" dt="2020-11-24T09:48:25.711" v="287" actId="2711"/>
          <ac:spMkLst>
            <pc:docMk/>
            <pc:sldMk cId="149507127" sldId="256"/>
            <ac:spMk id="164" creationId="{C77DBBE9-73E1-4AAD-9942-0487A2083438}"/>
          </ac:spMkLst>
        </pc:spChg>
        <pc:spChg chg="del mod">
          <ac:chgData name="Axel Maille" userId="065ad68c099279a8" providerId="LiveId" clId="{EB6ED26D-201D-AD4D-A04F-88C1D73C70D6}" dt="2020-11-24T10:56:16.344" v="1172" actId="478"/>
          <ac:spMkLst>
            <pc:docMk/>
            <pc:sldMk cId="149507127" sldId="256"/>
            <ac:spMk id="167" creationId="{C6F6E41F-ECE5-4F12-B2A8-E31BC157C8D3}"/>
          </ac:spMkLst>
        </pc:spChg>
        <pc:spChg chg="del mod">
          <ac:chgData name="Axel Maille" userId="065ad68c099279a8" providerId="LiveId" clId="{EB6ED26D-201D-AD4D-A04F-88C1D73C70D6}" dt="2020-11-24T10:55:54.953" v="1160" actId="478"/>
          <ac:spMkLst>
            <pc:docMk/>
            <pc:sldMk cId="149507127" sldId="256"/>
            <ac:spMk id="168" creationId="{659EB8E6-1A30-4990-BFB0-5FF3033D9CE6}"/>
          </ac:spMkLst>
        </pc:spChg>
        <pc:spChg chg="mod">
          <ac:chgData name="Axel Maille" userId="065ad68c099279a8" providerId="LiveId" clId="{EB6ED26D-201D-AD4D-A04F-88C1D73C70D6}" dt="2020-11-24T09:48:25.711" v="287" actId="2711"/>
          <ac:spMkLst>
            <pc:docMk/>
            <pc:sldMk cId="149507127" sldId="256"/>
            <ac:spMk id="169" creationId="{6525ACF2-4031-4A49-8857-BE3EC49FEEF6}"/>
          </ac:spMkLst>
        </pc:spChg>
        <pc:spChg chg="mod">
          <ac:chgData name="Axel Maille" userId="065ad68c099279a8" providerId="LiveId" clId="{EB6ED26D-201D-AD4D-A04F-88C1D73C70D6}" dt="2020-11-24T11:19:56.354" v="1458" actId="20577"/>
          <ac:spMkLst>
            <pc:docMk/>
            <pc:sldMk cId="149507127" sldId="256"/>
            <ac:spMk id="173" creationId="{46C9E9C6-A148-47FF-BB4D-5F660FCA60C9}"/>
          </ac:spMkLst>
        </pc:spChg>
        <pc:spChg chg="mod">
          <ac:chgData name="Axel Maille" userId="065ad68c099279a8" providerId="LiveId" clId="{EB6ED26D-201D-AD4D-A04F-88C1D73C70D6}" dt="2020-11-24T10:57:04.692" v="1179" actId="2711"/>
          <ac:spMkLst>
            <pc:docMk/>
            <pc:sldMk cId="149507127" sldId="256"/>
            <ac:spMk id="174" creationId="{E8718763-AA45-4CB7-9AAB-93681E06F4A2}"/>
          </ac:spMkLst>
        </pc:spChg>
        <pc:spChg chg="mod">
          <ac:chgData name="Axel Maille" userId="065ad68c099279a8" providerId="LiveId" clId="{EB6ED26D-201D-AD4D-A04F-88C1D73C70D6}" dt="2020-11-24T10:57:04.692" v="1179" actId="2711"/>
          <ac:spMkLst>
            <pc:docMk/>
            <pc:sldMk cId="149507127" sldId="256"/>
            <ac:spMk id="175" creationId="{F040BFFE-59FB-4AF7-B582-A11634ACBA69}"/>
          </ac:spMkLst>
        </pc:spChg>
        <pc:spChg chg="mod">
          <ac:chgData name="Axel Maille" userId="065ad68c099279a8" providerId="LiveId" clId="{EB6ED26D-201D-AD4D-A04F-88C1D73C70D6}" dt="2020-11-24T10:57:04.692" v="1179" actId="2711"/>
          <ac:spMkLst>
            <pc:docMk/>
            <pc:sldMk cId="149507127" sldId="256"/>
            <ac:spMk id="176" creationId="{D4E03806-E734-4284-AA91-55B2D9C79524}"/>
          </ac:spMkLst>
        </pc:spChg>
        <pc:spChg chg="mod">
          <ac:chgData name="Axel Maille" userId="065ad68c099279a8" providerId="LiveId" clId="{EB6ED26D-201D-AD4D-A04F-88C1D73C70D6}" dt="2020-11-24T10:01:31.677" v="323" actId="20577"/>
          <ac:spMkLst>
            <pc:docMk/>
            <pc:sldMk cId="149507127" sldId="256"/>
            <ac:spMk id="186" creationId="{57525C4F-C548-E547-942E-A501D7071EC7}"/>
          </ac:spMkLst>
        </pc:spChg>
        <pc:spChg chg="add mod">
          <ac:chgData name="Axel Maille" userId="065ad68c099279a8" providerId="LiveId" clId="{EB6ED26D-201D-AD4D-A04F-88C1D73C70D6}" dt="2020-11-24T11:20:50.881" v="1486" actId="1076"/>
          <ac:spMkLst>
            <pc:docMk/>
            <pc:sldMk cId="149507127" sldId="256"/>
            <ac:spMk id="188" creationId="{8A303C11-D414-9544-8211-0F3235208DAD}"/>
          </ac:spMkLst>
        </pc:spChg>
        <pc:spChg chg="add del mod">
          <ac:chgData name="Axel Maille" userId="065ad68c099279a8" providerId="LiveId" clId="{EB6ED26D-201D-AD4D-A04F-88C1D73C70D6}" dt="2020-11-24T10:04:31.679" v="378" actId="478"/>
          <ac:spMkLst>
            <pc:docMk/>
            <pc:sldMk cId="149507127" sldId="256"/>
            <ac:spMk id="188" creationId="{AAAB99A4-1156-4447-8901-55C0D2808AAF}"/>
          </ac:spMkLst>
        </pc:spChg>
        <pc:spChg chg="add del mod">
          <ac:chgData name="Axel Maille" userId="065ad68c099279a8" providerId="LiveId" clId="{EB6ED26D-201D-AD4D-A04F-88C1D73C70D6}" dt="2020-11-24T10:03:41.563" v="358"/>
          <ac:spMkLst>
            <pc:docMk/>
            <pc:sldMk cId="149507127" sldId="256"/>
            <ac:spMk id="189" creationId="{0A01EB02-D57D-844A-BBB8-D1059145E562}"/>
          </ac:spMkLst>
        </pc:spChg>
        <pc:spChg chg="add mod">
          <ac:chgData name="Axel Maille" userId="065ad68c099279a8" providerId="LiveId" clId="{EB6ED26D-201D-AD4D-A04F-88C1D73C70D6}" dt="2020-11-24T10:56:33.026" v="1176"/>
          <ac:spMkLst>
            <pc:docMk/>
            <pc:sldMk cId="149507127" sldId="256"/>
            <ac:spMk id="189" creationId="{A9D11049-F37E-5B4F-9300-4BBABE0908AC}"/>
          </ac:spMkLst>
        </pc:spChg>
        <pc:spChg chg="add del mod">
          <ac:chgData name="Axel Maille" userId="065ad68c099279a8" providerId="LiveId" clId="{EB6ED26D-201D-AD4D-A04F-88C1D73C70D6}" dt="2020-11-24T10:04:02.679" v="370" actId="21"/>
          <ac:spMkLst>
            <pc:docMk/>
            <pc:sldMk cId="149507127" sldId="256"/>
            <ac:spMk id="190" creationId="{BD7E62C3-F4E3-5843-B69C-DF44AC2B6D28}"/>
          </ac:spMkLst>
        </pc:spChg>
        <pc:spChg chg="mod">
          <ac:chgData name="Axel Maille" userId="065ad68c099279a8" providerId="LiveId" clId="{EB6ED26D-201D-AD4D-A04F-88C1D73C70D6}" dt="2020-11-24T11:19:59.049" v="1462" actId="20577"/>
          <ac:spMkLst>
            <pc:docMk/>
            <pc:sldMk cId="149507127" sldId="256"/>
            <ac:spMk id="191" creationId="{35762809-7F33-8142-87CC-492E30DEED99}"/>
          </ac:spMkLst>
        </pc:spChg>
        <pc:spChg chg="add del mod">
          <ac:chgData name="Axel Maille" userId="065ad68c099279a8" providerId="LiveId" clId="{EB6ED26D-201D-AD4D-A04F-88C1D73C70D6}" dt="2020-11-24T10:03:56.372" v="367"/>
          <ac:spMkLst>
            <pc:docMk/>
            <pc:sldMk cId="149507127" sldId="256"/>
            <ac:spMk id="192" creationId="{3C54B2F1-D8AB-344C-A2BE-8B2D0CFA9DDA}"/>
          </ac:spMkLst>
        </pc:spChg>
        <pc:spChg chg="mod">
          <ac:chgData name="Axel Maille" userId="065ad68c099279a8" providerId="LiveId" clId="{EB6ED26D-201D-AD4D-A04F-88C1D73C70D6}" dt="2020-11-24T11:20:35.595" v="1485" actId="20577"/>
          <ac:spMkLst>
            <pc:docMk/>
            <pc:sldMk cId="149507127" sldId="256"/>
            <ac:spMk id="192" creationId="{42E181F4-69AB-FB4F-B97F-423E3F84E97A}"/>
          </ac:spMkLst>
        </pc:spChg>
        <pc:spChg chg="mod">
          <ac:chgData name="Axel Maille" userId="065ad68c099279a8" providerId="LiveId" clId="{EB6ED26D-201D-AD4D-A04F-88C1D73C70D6}" dt="2020-11-24T10:57:04.692" v="1179" actId="2711"/>
          <ac:spMkLst>
            <pc:docMk/>
            <pc:sldMk cId="149507127" sldId="256"/>
            <ac:spMk id="194" creationId="{1E402368-8444-4D13-8D02-B8DBDFB1E3A8}"/>
          </ac:spMkLst>
        </pc:spChg>
        <pc:spChg chg="mod">
          <ac:chgData name="Axel Maille" userId="065ad68c099279a8" providerId="LiveId" clId="{EB6ED26D-201D-AD4D-A04F-88C1D73C70D6}" dt="2020-11-24T10:57:04.692" v="1179" actId="2711"/>
          <ac:spMkLst>
            <pc:docMk/>
            <pc:sldMk cId="149507127" sldId="256"/>
            <ac:spMk id="195" creationId="{FDF60E66-5C00-4F81-A711-9C85D49C96A9}"/>
          </ac:spMkLst>
        </pc:spChg>
        <pc:spChg chg="mod">
          <ac:chgData name="Axel Maille" userId="065ad68c099279a8" providerId="LiveId" clId="{EB6ED26D-201D-AD4D-A04F-88C1D73C70D6}" dt="2020-11-24T10:57:04.692" v="1179" actId="2711"/>
          <ac:spMkLst>
            <pc:docMk/>
            <pc:sldMk cId="149507127" sldId="256"/>
            <ac:spMk id="196" creationId="{C8C90D82-ECFB-4AA2-A2DF-948B18A155BA}"/>
          </ac:spMkLst>
        </pc:spChg>
        <pc:spChg chg="mod">
          <ac:chgData name="Axel Maille" userId="065ad68c099279a8" providerId="LiveId" clId="{EB6ED26D-201D-AD4D-A04F-88C1D73C70D6}" dt="2020-11-24T10:57:04.692" v="1179" actId="2711"/>
          <ac:spMkLst>
            <pc:docMk/>
            <pc:sldMk cId="149507127" sldId="256"/>
            <ac:spMk id="197" creationId="{8F21EA93-C09B-432E-B9ED-FAED54047477}"/>
          </ac:spMkLst>
        </pc:spChg>
        <pc:spChg chg="mod">
          <ac:chgData name="Axel Maille" userId="065ad68c099279a8" providerId="LiveId" clId="{EB6ED26D-201D-AD4D-A04F-88C1D73C70D6}" dt="2020-11-24T10:57:04.692" v="1179" actId="2711"/>
          <ac:spMkLst>
            <pc:docMk/>
            <pc:sldMk cId="149507127" sldId="256"/>
            <ac:spMk id="200" creationId="{766CF6EB-ED76-4110-9CD3-206E8B548CEA}"/>
          </ac:spMkLst>
        </pc:spChg>
        <pc:spChg chg="mod">
          <ac:chgData name="Axel Maille" userId="065ad68c099279a8" providerId="LiveId" clId="{EB6ED26D-201D-AD4D-A04F-88C1D73C70D6}" dt="2020-11-24T10:57:04.692" v="1179" actId="2711"/>
          <ac:spMkLst>
            <pc:docMk/>
            <pc:sldMk cId="149507127" sldId="256"/>
            <ac:spMk id="201" creationId="{A109D79F-6452-4E36-A7A0-64FCD6FA8FC6}"/>
          </ac:spMkLst>
        </pc:spChg>
        <pc:spChg chg="mod">
          <ac:chgData name="Axel Maille" userId="065ad68c099279a8" providerId="LiveId" clId="{EB6ED26D-201D-AD4D-A04F-88C1D73C70D6}" dt="2020-11-24T10:57:04.692" v="1179" actId="2711"/>
          <ac:spMkLst>
            <pc:docMk/>
            <pc:sldMk cId="149507127" sldId="256"/>
            <ac:spMk id="202" creationId="{74631955-5C9C-4920-8926-5AD315B99864}"/>
          </ac:spMkLst>
        </pc:spChg>
        <pc:spChg chg="mod">
          <ac:chgData name="Axel Maille" userId="065ad68c099279a8" providerId="LiveId" clId="{EB6ED26D-201D-AD4D-A04F-88C1D73C70D6}" dt="2020-11-24T10:57:04.692" v="1179" actId="2711"/>
          <ac:spMkLst>
            <pc:docMk/>
            <pc:sldMk cId="149507127" sldId="256"/>
            <ac:spMk id="203" creationId="{3744BF28-A3A8-4B92-949B-FF03C8BDC62A}"/>
          </ac:spMkLst>
        </pc:spChg>
        <pc:spChg chg="mod">
          <ac:chgData name="Axel Maille" userId="065ad68c099279a8" providerId="LiveId" clId="{EB6ED26D-201D-AD4D-A04F-88C1D73C70D6}" dt="2020-11-24T10:57:11.730" v="1180" actId="2711"/>
          <ac:spMkLst>
            <pc:docMk/>
            <pc:sldMk cId="149507127" sldId="256"/>
            <ac:spMk id="207" creationId="{C271084F-6E10-4374-AE75-B487F6259BB5}"/>
          </ac:spMkLst>
        </pc:spChg>
        <pc:spChg chg="mod">
          <ac:chgData name="Axel Maille" userId="065ad68c099279a8" providerId="LiveId" clId="{EB6ED26D-201D-AD4D-A04F-88C1D73C70D6}" dt="2020-11-24T10:57:11.730" v="1180" actId="2711"/>
          <ac:spMkLst>
            <pc:docMk/>
            <pc:sldMk cId="149507127" sldId="256"/>
            <ac:spMk id="210" creationId="{41C48C11-44D1-49A2-BA35-E8C79720C314}"/>
          </ac:spMkLst>
        </pc:spChg>
        <pc:spChg chg="mod">
          <ac:chgData name="Axel Maille" userId="065ad68c099279a8" providerId="LiveId" clId="{EB6ED26D-201D-AD4D-A04F-88C1D73C70D6}" dt="2020-11-24T10:57:11.730" v="1180" actId="2711"/>
          <ac:spMkLst>
            <pc:docMk/>
            <pc:sldMk cId="149507127" sldId="256"/>
            <ac:spMk id="211" creationId="{3AC43834-FB17-4E90-AED8-4A4A161F8592}"/>
          </ac:spMkLst>
        </pc:spChg>
        <pc:spChg chg="mod">
          <ac:chgData name="Axel Maille" userId="065ad68c099279a8" providerId="LiveId" clId="{EB6ED26D-201D-AD4D-A04F-88C1D73C70D6}" dt="2020-11-24T10:58:29.164" v="1191" actId="113"/>
          <ac:spMkLst>
            <pc:docMk/>
            <pc:sldMk cId="149507127" sldId="256"/>
            <ac:spMk id="212" creationId="{1857FB46-2B69-4B5C-BC65-F820EF5C6909}"/>
          </ac:spMkLst>
        </pc:spChg>
        <pc:spChg chg="mod">
          <ac:chgData name="Axel Maille" userId="065ad68c099279a8" providerId="LiveId" clId="{EB6ED26D-201D-AD4D-A04F-88C1D73C70D6}" dt="2020-11-24T10:58:18.656" v="1189" actId="108"/>
          <ac:spMkLst>
            <pc:docMk/>
            <pc:sldMk cId="149507127" sldId="256"/>
            <ac:spMk id="213" creationId="{F24EEE22-E63B-4ADD-8C6F-A03DE7820941}"/>
          </ac:spMkLst>
        </pc:spChg>
        <pc:spChg chg="mod">
          <ac:chgData name="Axel Maille" userId="065ad68c099279a8" providerId="LiveId" clId="{EB6ED26D-201D-AD4D-A04F-88C1D73C70D6}" dt="2020-11-24T11:22:32.491" v="1599" actId="6549"/>
          <ac:spMkLst>
            <pc:docMk/>
            <pc:sldMk cId="149507127" sldId="256"/>
            <ac:spMk id="215" creationId="{FE922E45-4178-434C-B584-20E7C93E74F7}"/>
          </ac:spMkLst>
        </pc:spChg>
        <pc:spChg chg="mod">
          <ac:chgData name="Axel Maille" userId="065ad68c099279a8" providerId="LiveId" clId="{EB6ED26D-201D-AD4D-A04F-88C1D73C70D6}" dt="2020-11-24T09:48:25.711" v="287" actId="2711"/>
          <ac:spMkLst>
            <pc:docMk/>
            <pc:sldMk cId="149507127" sldId="256"/>
            <ac:spMk id="216" creationId="{D913B1A1-BD6D-4084-A85E-F78B027F39C6}"/>
          </ac:spMkLst>
        </pc:spChg>
        <pc:spChg chg="mod">
          <ac:chgData name="Axel Maille" userId="065ad68c099279a8" providerId="LiveId" clId="{EB6ED26D-201D-AD4D-A04F-88C1D73C70D6}" dt="2020-11-24T09:48:25.711" v="287" actId="2711"/>
          <ac:spMkLst>
            <pc:docMk/>
            <pc:sldMk cId="149507127" sldId="256"/>
            <ac:spMk id="217" creationId="{ACA0C6A6-1D6C-4E96-8E5E-472690C26E77}"/>
          </ac:spMkLst>
        </pc:spChg>
        <pc:spChg chg="mod">
          <ac:chgData name="Axel Maille" userId="065ad68c099279a8" providerId="LiveId" clId="{EB6ED26D-201D-AD4D-A04F-88C1D73C70D6}" dt="2020-11-24T09:48:25.711" v="287" actId="2711"/>
          <ac:spMkLst>
            <pc:docMk/>
            <pc:sldMk cId="149507127" sldId="256"/>
            <ac:spMk id="218" creationId="{5E175CBC-FF95-445F-8CA5-3F58409A8F75}"/>
          </ac:spMkLst>
        </pc:spChg>
        <pc:spChg chg="mod">
          <ac:chgData name="Axel Maille" userId="065ad68c099279a8" providerId="LiveId" clId="{EB6ED26D-201D-AD4D-A04F-88C1D73C70D6}" dt="2020-11-24T09:48:25.711" v="287" actId="2711"/>
          <ac:spMkLst>
            <pc:docMk/>
            <pc:sldMk cId="149507127" sldId="256"/>
            <ac:spMk id="219" creationId="{65CD5053-8BAE-4952-AF6D-8466004C3AD8}"/>
          </ac:spMkLst>
        </pc:spChg>
        <pc:spChg chg="mod">
          <ac:chgData name="Axel Maille" userId="065ad68c099279a8" providerId="LiveId" clId="{EB6ED26D-201D-AD4D-A04F-88C1D73C70D6}" dt="2020-11-24T11:22:46.819" v="1617" actId="313"/>
          <ac:spMkLst>
            <pc:docMk/>
            <pc:sldMk cId="149507127" sldId="256"/>
            <ac:spMk id="221" creationId="{727A4932-1A29-C144-B1F7-1A6BD69FD9B6}"/>
          </ac:spMkLst>
        </pc:spChg>
        <pc:spChg chg="mod">
          <ac:chgData name="Axel Maille" userId="065ad68c099279a8" providerId="LiveId" clId="{EB6ED26D-201D-AD4D-A04F-88C1D73C70D6}" dt="2020-11-24T09:47:53.631" v="253" actId="6549"/>
          <ac:spMkLst>
            <pc:docMk/>
            <pc:sldMk cId="149507127" sldId="256"/>
            <ac:spMk id="222" creationId="{82DF433A-5D29-45BC-AC02-7999B4D490D1}"/>
          </ac:spMkLst>
        </pc:spChg>
        <pc:spChg chg="add del mod">
          <ac:chgData name="Axel Maille" userId="065ad68c099279a8" providerId="LiveId" clId="{EB6ED26D-201D-AD4D-A04F-88C1D73C70D6}" dt="2020-11-24T10:04:14.172" v="373" actId="478"/>
          <ac:spMkLst>
            <pc:docMk/>
            <pc:sldMk cId="149507127" sldId="256"/>
            <ac:spMk id="222" creationId="{EE95757F-31A3-0F40-A761-279178476F51}"/>
          </ac:spMkLst>
        </pc:spChg>
        <pc:spChg chg="add mod">
          <ac:chgData name="Axel Maille" userId="065ad68c099279a8" providerId="LiveId" clId="{EB6ED26D-201D-AD4D-A04F-88C1D73C70D6}" dt="2020-11-24T10:04:38.944" v="381" actId="1076"/>
          <ac:spMkLst>
            <pc:docMk/>
            <pc:sldMk cId="149507127" sldId="256"/>
            <ac:spMk id="223" creationId="{67E4FD71-ADB9-C949-8F8F-8124B95AAAC0}"/>
          </ac:spMkLst>
        </pc:spChg>
        <pc:spChg chg="del">
          <ac:chgData name="Axel Maille" userId="065ad68c099279a8" providerId="LiveId" clId="{EB6ED26D-201D-AD4D-A04F-88C1D73C70D6}" dt="2020-11-24T09:47:51.547" v="252" actId="478"/>
          <ac:spMkLst>
            <pc:docMk/>
            <pc:sldMk cId="149507127" sldId="256"/>
            <ac:spMk id="224" creationId="{CBD059A0-8C86-4DE3-922B-038A79E6BB73}"/>
          </ac:spMkLst>
        </pc:spChg>
        <pc:spChg chg="del">
          <ac:chgData name="Axel Maille" userId="065ad68c099279a8" providerId="LiveId" clId="{EB6ED26D-201D-AD4D-A04F-88C1D73C70D6}" dt="2020-11-24T09:47:51.547" v="252" actId="478"/>
          <ac:spMkLst>
            <pc:docMk/>
            <pc:sldMk cId="149507127" sldId="256"/>
            <ac:spMk id="225" creationId="{4A3225AB-972D-4598-9AEA-83F59A7DD496}"/>
          </ac:spMkLst>
        </pc:spChg>
        <pc:spChg chg="add mod">
          <ac:chgData name="Axel Maille" userId="065ad68c099279a8" providerId="LiveId" clId="{EB6ED26D-201D-AD4D-A04F-88C1D73C70D6}" dt="2020-11-24T10:55:37.441" v="1159" actId="1076"/>
          <ac:spMkLst>
            <pc:docMk/>
            <pc:sldMk cId="149507127" sldId="256"/>
            <ac:spMk id="227" creationId="{C9A37D9B-0C21-824A-BA0C-32101E4618AA}"/>
          </ac:spMkLst>
        </pc:spChg>
        <pc:spChg chg="add mod">
          <ac:chgData name="Axel Maille" userId="065ad68c099279a8" providerId="LiveId" clId="{EB6ED26D-201D-AD4D-A04F-88C1D73C70D6}" dt="2020-11-24T10:55:29.619" v="1156"/>
          <ac:spMkLst>
            <pc:docMk/>
            <pc:sldMk cId="149507127" sldId="256"/>
            <ac:spMk id="229" creationId="{5ADB38D7-4D01-E244-B8D0-9F5652D173F9}"/>
          </ac:spMkLst>
        </pc:spChg>
        <pc:grpChg chg="del">
          <ac:chgData name="Axel Maille" userId="065ad68c099279a8" providerId="LiveId" clId="{EB6ED26D-201D-AD4D-A04F-88C1D73C70D6}" dt="2020-11-24T10:50:50.497" v="919" actId="478"/>
          <ac:grpSpMkLst>
            <pc:docMk/>
            <pc:sldMk cId="149507127" sldId="256"/>
            <ac:grpSpMk id="83" creationId="{EC6F2834-CFDF-4FF4-AE19-9988EA43DF23}"/>
          </ac:grpSpMkLst>
        </pc:grpChg>
        <pc:grpChg chg="mod">
          <ac:chgData name="Axel Maille" userId="065ad68c099279a8" providerId="LiveId" clId="{EB6ED26D-201D-AD4D-A04F-88C1D73C70D6}" dt="2020-11-24T10:51:00.632" v="921" actId="1076"/>
          <ac:grpSpMkLst>
            <pc:docMk/>
            <pc:sldMk cId="149507127" sldId="256"/>
            <ac:grpSpMk id="99" creationId="{B5E5492C-97AE-4C78-AD83-53A0C297EDF0}"/>
          </ac:grpSpMkLst>
        </pc:grpChg>
        <pc:grpChg chg="del mod">
          <ac:chgData name="Axel Maille" userId="065ad68c099279a8" providerId="LiveId" clId="{EB6ED26D-201D-AD4D-A04F-88C1D73C70D6}" dt="2020-11-24T10:51:26.832" v="942" actId="478"/>
          <ac:grpSpMkLst>
            <pc:docMk/>
            <pc:sldMk cId="149507127" sldId="256"/>
            <ac:grpSpMk id="102" creationId="{224B9F6A-6290-4603-B584-0A9A624C435D}"/>
          </ac:grpSpMkLst>
        </pc:grpChg>
        <pc:grpChg chg="del mod">
          <ac:chgData name="Axel Maille" userId="065ad68c099279a8" providerId="LiveId" clId="{EB6ED26D-201D-AD4D-A04F-88C1D73C70D6}" dt="2020-11-24T10:51:28.321" v="943" actId="478"/>
          <ac:grpSpMkLst>
            <pc:docMk/>
            <pc:sldMk cId="149507127" sldId="256"/>
            <ac:grpSpMk id="114" creationId="{11E7E00B-12B4-41BE-9176-12B179580A45}"/>
          </ac:grpSpMkLst>
        </pc:grpChg>
        <pc:grpChg chg="del mod">
          <ac:chgData name="Axel Maille" userId="065ad68c099279a8" providerId="LiveId" clId="{EB6ED26D-201D-AD4D-A04F-88C1D73C70D6}" dt="2020-11-24T10:51:29.752" v="944" actId="478"/>
          <ac:grpSpMkLst>
            <pc:docMk/>
            <pc:sldMk cId="149507127" sldId="256"/>
            <ac:grpSpMk id="126" creationId="{8DAA3E30-FC49-46A1-8D38-08385A8D1327}"/>
          </ac:grpSpMkLst>
        </pc:grpChg>
        <pc:grpChg chg="del mod">
          <ac:chgData name="Axel Maille" userId="065ad68c099279a8" providerId="LiveId" clId="{EB6ED26D-201D-AD4D-A04F-88C1D73C70D6}" dt="2020-11-24T10:51:31.015" v="945" actId="478"/>
          <ac:grpSpMkLst>
            <pc:docMk/>
            <pc:sldMk cId="149507127" sldId="256"/>
            <ac:grpSpMk id="138" creationId="{8A38A204-E2C8-4270-B786-9D423BEF3AEB}"/>
          </ac:grpSpMkLst>
        </pc:grpChg>
        <pc:grpChg chg="add del">
          <ac:chgData name="Axel Maille" userId="065ad68c099279a8" providerId="LiveId" clId="{EB6ED26D-201D-AD4D-A04F-88C1D73C70D6}" dt="2020-11-24T09:47:36.297" v="246" actId="478"/>
          <ac:grpSpMkLst>
            <pc:docMk/>
            <pc:sldMk cId="149507127" sldId="256"/>
            <ac:grpSpMk id="150" creationId="{25354F09-F5B0-4E77-BE90-C13950DA7BE8}"/>
          </ac:grpSpMkLst>
        </pc:grpChg>
        <pc:grpChg chg="add del">
          <ac:chgData name="Axel Maille" userId="065ad68c099279a8" providerId="LiveId" clId="{EB6ED26D-201D-AD4D-A04F-88C1D73C70D6}" dt="2020-11-24T09:47:22.671" v="235" actId="478"/>
          <ac:grpSpMkLst>
            <pc:docMk/>
            <pc:sldMk cId="149507127" sldId="256"/>
            <ac:grpSpMk id="155" creationId="{382856D0-41A6-486E-8A31-C4B50B5894BC}"/>
          </ac:grpSpMkLst>
        </pc:grpChg>
        <pc:grpChg chg="add del">
          <ac:chgData name="Axel Maille" userId="065ad68c099279a8" providerId="LiveId" clId="{EB6ED26D-201D-AD4D-A04F-88C1D73C70D6}" dt="2020-11-24T09:47:38.353" v="247" actId="478"/>
          <ac:grpSpMkLst>
            <pc:docMk/>
            <pc:sldMk cId="149507127" sldId="256"/>
            <ac:grpSpMk id="158" creationId="{C1BEAD18-723D-4FDE-B4D6-B37B8316DBA2}"/>
          </ac:grpSpMkLst>
        </pc:grpChg>
        <pc:grpChg chg="mod">
          <ac:chgData name="Axel Maille" userId="065ad68c099279a8" providerId="LiveId" clId="{EB6ED26D-201D-AD4D-A04F-88C1D73C70D6}" dt="2020-11-24T11:22:14.121" v="1575" actId="1076"/>
          <ac:grpSpMkLst>
            <pc:docMk/>
            <pc:sldMk cId="149507127" sldId="256"/>
            <ac:grpSpMk id="184" creationId="{8CB27374-7E13-47A1-937F-EF47AA39D588}"/>
          </ac:grpSpMkLst>
        </pc:grpChg>
        <pc:grpChg chg="add mod">
          <ac:chgData name="Axel Maille" userId="065ad68c099279a8" providerId="LiveId" clId="{EB6ED26D-201D-AD4D-A04F-88C1D73C70D6}" dt="2020-11-24T10:02:30.037" v="341" actId="1076"/>
          <ac:grpSpMkLst>
            <pc:docMk/>
            <pc:sldMk cId="149507127" sldId="256"/>
            <ac:grpSpMk id="185" creationId="{DE848219-1089-E646-8A4F-51A1725C2258}"/>
          </ac:grpSpMkLst>
        </pc:grpChg>
        <pc:grpChg chg="add mod">
          <ac:chgData name="Axel Maille" userId="065ad68c099279a8" providerId="LiveId" clId="{EB6ED26D-201D-AD4D-A04F-88C1D73C70D6}" dt="2020-11-24T11:16:48.249" v="1207" actId="1076"/>
          <ac:grpSpMkLst>
            <pc:docMk/>
            <pc:sldMk cId="149507127" sldId="256"/>
            <ac:grpSpMk id="190" creationId="{2A9AF6BE-388F-674B-BC8B-556DAA1E96FE}"/>
          </ac:grpSpMkLst>
        </pc:grpChg>
        <pc:grpChg chg="mod">
          <ac:chgData name="Axel Maille" userId="065ad68c099279a8" providerId="LiveId" clId="{EB6ED26D-201D-AD4D-A04F-88C1D73C70D6}" dt="2020-11-24T11:22:09.319" v="1574" actId="1076"/>
          <ac:grpSpMkLst>
            <pc:docMk/>
            <pc:sldMk cId="149507127" sldId="256"/>
            <ac:grpSpMk id="193" creationId="{EC11338A-4694-412B-823A-390AC011C9FE}"/>
          </ac:grpSpMkLst>
        </pc:grpChg>
        <pc:grpChg chg="mod">
          <ac:chgData name="Axel Maille" userId="065ad68c099279a8" providerId="LiveId" clId="{EB6ED26D-201D-AD4D-A04F-88C1D73C70D6}" dt="2020-11-24T11:22:00.440" v="1573" actId="1076"/>
          <ac:grpSpMkLst>
            <pc:docMk/>
            <pc:sldMk cId="149507127" sldId="256"/>
            <ac:grpSpMk id="199" creationId="{16B39291-EDF5-4C75-9E3E-1FB8A88ECA59}"/>
          </ac:grpSpMkLst>
        </pc:grpChg>
        <pc:grpChg chg="mod">
          <ac:chgData name="Axel Maille" userId="065ad68c099279a8" providerId="LiveId" clId="{EB6ED26D-201D-AD4D-A04F-88C1D73C70D6}" dt="2020-11-24T11:16:38.472" v="1205" actId="1076"/>
          <ac:grpSpMkLst>
            <pc:docMk/>
            <pc:sldMk cId="149507127" sldId="256"/>
            <ac:grpSpMk id="205" creationId="{A45DFEF4-603C-47A3-896D-79353124E501}"/>
          </ac:grpSpMkLst>
        </pc:grpChg>
        <pc:grpChg chg="mod">
          <ac:chgData name="Axel Maille" userId="065ad68c099279a8" providerId="LiveId" clId="{EB6ED26D-201D-AD4D-A04F-88C1D73C70D6}" dt="2020-11-24T11:16:20.484" v="1202" actId="1076"/>
          <ac:grpSpMkLst>
            <pc:docMk/>
            <pc:sldMk cId="149507127" sldId="256"/>
            <ac:grpSpMk id="206" creationId="{9A4F145C-7C09-44E2-A215-37022B5F015E}"/>
          </ac:grpSpMkLst>
        </pc:grpChg>
        <pc:grpChg chg="mod">
          <ac:chgData name="Axel Maille" userId="065ad68c099279a8" providerId="LiveId" clId="{EB6ED26D-201D-AD4D-A04F-88C1D73C70D6}" dt="2020-11-24T11:16:20.484" v="1202" actId="1076"/>
          <ac:grpSpMkLst>
            <pc:docMk/>
            <pc:sldMk cId="149507127" sldId="256"/>
            <ac:grpSpMk id="209" creationId="{D320481F-2F26-4023-8A40-9591B7161215}"/>
          </ac:grpSpMkLst>
        </pc:grpChg>
        <pc:grpChg chg="del">
          <ac:chgData name="Axel Maille" userId="065ad68c099279a8" providerId="LiveId" clId="{EB6ED26D-201D-AD4D-A04F-88C1D73C70D6}" dt="2020-11-24T09:47:55.315" v="254" actId="478"/>
          <ac:grpSpMkLst>
            <pc:docMk/>
            <pc:sldMk cId="149507127" sldId="256"/>
            <ac:grpSpMk id="221" creationId="{907DF843-E52E-4B9E-B9B3-637908C413C7}"/>
          </ac:grpSpMkLst>
        </pc:grpChg>
        <pc:grpChg chg="del mod">
          <ac:chgData name="Axel Maille" userId="065ad68c099279a8" providerId="LiveId" clId="{EB6ED26D-201D-AD4D-A04F-88C1D73C70D6}" dt="2020-11-24T10:50:07.699" v="894" actId="478"/>
          <ac:grpSpMkLst>
            <pc:docMk/>
            <pc:sldMk cId="149507127" sldId="256"/>
            <ac:grpSpMk id="228" creationId="{DA5E8107-C2E0-4DE4-AFFE-5F46F202D266}"/>
          </ac:grpSpMkLst>
        </pc:grpChg>
        <pc:picChg chg="add del mod">
          <ac:chgData name="Axel Maille" userId="065ad68c099279a8" providerId="LiveId" clId="{EB6ED26D-201D-AD4D-A04F-88C1D73C70D6}" dt="2020-11-24T10:04:02.679" v="370" actId="21"/>
          <ac:picMkLst>
            <pc:docMk/>
            <pc:sldMk cId="149507127" sldId="256"/>
            <ac:picMk id="191" creationId="{E71D560C-E4B7-764C-ADE3-F2C88418074D}"/>
          </ac:picMkLst>
        </pc:picChg>
        <pc:picChg chg="add del">
          <ac:chgData name="Axel Maille" userId="065ad68c099279a8" providerId="LiveId" clId="{EB6ED26D-201D-AD4D-A04F-88C1D73C70D6}" dt="2020-11-24T10:03:46.312" v="360" actId="21"/>
          <ac:picMkLst>
            <pc:docMk/>
            <pc:sldMk cId="149507127" sldId="256"/>
            <ac:picMk id="215" creationId="{00000000-0000-0000-0000-000000000000}"/>
          </ac:picMkLst>
        </pc:picChg>
        <pc:picChg chg="add del mod">
          <ac:chgData name="Axel Maille" userId="065ad68c099279a8" providerId="LiveId" clId="{EB6ED26D-201D-AD4D-A04F-88C1D73C70D6}" dt="2020-11-24T10:03:56.372" v="367"/>
          <ac:picMkLst>
            <pc:docMk/>
            <pc:sldMk cId="149507127" sldId="256"/>
            <ac:picMk id="221" creationId="{F69FFF72-6B22-9B48-A24C-D45B153B1DFC}"/>
          </ac:picMkLst>
        </pc:picChg>
        <pc:picChg chg="add mod">
          <ac:chgData name="Axel Maille" userId="065ad68c099279a8" providerId="LiveId" clId="{EB6ED26D-201D-AD4D-A04F-88C1D73C70D6}" dt="2020-11-24T10:04:38.944" v="381" actId="1076"/>
          <ac:picMkLst>
            <pc:docMk/>
            <pc:sldMk cId="149507127" sldId="256"/>
            <ac:picMk id="224" creationId="{70A170A2-BF21-1F4C-80B0-90EC8302D9C2}"/>
          </ac:picMkLst>
        </pc:picChg>
        <pc:cxnChg chg="mod">
          <ac:chgData name="Axel Maille" userId="065ad68c099279a8" providerId="LiveId" clId="{EB6ED26D-201D-AD4D-A04F-88C1D73C70D6}" dt="2020-11-24T10:41:10.448" v="478"/>
          <ac:cxnSpMkLst>
            <pc:docMk/>
            <pc:sldMk cId="149507127" sldId="256"/>
            <ac:cxnSpMk id="179" creationId="{856087B5-39FB-4726-8C46-DBE851CC14CA}"/>
          </ac:cxnSpMkLst>
        </pc:cxnChg>
        <pc:cxnChg chg="mod">
          <ac:chgData name="Axel Maille" userId="065ad68c099279a8" providerId="LiveId" clId="{EB6ED26D-201D-AD4D-A04F-88C1D73C70D6}" dt="2020-11-24T10:01:08.650" v="297"/>
          <ac:cxnSpMkLst>
            <pc:docMk/>
            <pc:sldMk cId="149507127" sldId="256"/>
            <ac:cxnSpMk id="187" creationId="{5FF870F0-8505-7C4F-B13A-938FDE4EDDB9}"/>
          </ac:cxnSpMkLst>
        </pc:cxnChg>
        <pc:cxnChg chg="mod">
          <ac:chgData name="Axel Maille" userId="065ad68c099279a8" providerId="LiveId" clId="{EB6ED26D-201D-AD4D-A04F-88C1D73C70D6}" dt="2020-11-24T10:42:05.956" v="554"/>
          <ac:cxnSpMkLst>
            <pc:docMk/>
            <pc:sldMk cId="149507127" sldId="256"/>
            <ac:cxnSpMk id="198" creationId="{B9031439-2469-4149-B2E5-0C2603059395}"/>
          </ac:cxnSpMkLst>
        </pc:cxnChg>
        <pc:cxnChg chg="mod">
          <ac:chgData name="Axel Maille" userId="065ad68c099279a8" providerId="LiveId" clId="{EB6ED26D-201D-AD4D-A04F-88C1D73C70D6}" dt="2020-11-24T10:44:49.543" v="718"/>
          <ac:cxnSpMkLst>
            <pc:docMk/>
            <pc:sldMk cId="149507127" sldId="256"/>
            <ac:cxnSpMk id="204" creationId="{51FFD82D-5C85-4EDD-BE9C-957F509B065B}"/>
          </ac:cxnSpMkLst>
        </pc:cxnChg>
        <pc:cxnChg chg="mod">
          <ac:chgData name="Axel Maille" userId="065ad68c099279a8" providerId="LiveId" clId="{EB6ED26D-201D-AD4D-A04F-88C1D73C70D6}" dt="2020-11-24T10:49:21.052" v="861"/>
          <ac:cxnSpMkLst>
            <pc:docMk/>
            <pc:sldMk cId="149507127" sldId="256"/>
            <ac:cxnSpMk id="214" creationId="{B245F244-AA27-4441-858F-D264D4138F74}"/>
          </ac:cxnSpMkLst>
        </pc:cxnChg>
        <pc:cxnChg chg="mod">
          <ac:chgData name="Axel Maille" userId="065ad68c099279a8" providerId="LiveId" clId="{EB6ED26D-201D-AD4D-A04F-88C1D73C70D6}" dt="2020-11-24T11:16:40.502" v="1206"/>
          <ac:cxnSpMkLst>
            <pc:docMk/>
            <pc:sldMk cId="149507127" sldId="256"/>
            <ac:cxnSpMk id="222" creationId="{64C38FDC-13D9-E949-828F-A38573349DFD}"/>
          </ac:cxnSpMkLst>
        </pc:cxnChg>
        <pc:cxnChg chg="del">
          <ac:chgData name="Axel Maille" userId="065ad68c099279a8" providerId="LiveId" clId="{EB6ED26D-201D-AD4D-A04F-88C1D73C70D6}" dt="2020-11-24T09:47:51.547" v="252" actId="478"/>
          <ac:cxnSpMkLst>
            <pc:docMk/>
            <pc:sldMk cId="149507127" sldId="256"/>
            <ac:cxnSpMk id="226" creationId="{B8FD8D8A-B777-4636-A484-EBA237E0E0CE}"/>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20A2A3-07A7-48D8-A05F-26B439ED11A3}" type="datetimeFigureOut">
              <a:rPr lang="en-US" smtClean="0"/>
              <a:t>8/5/22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2485371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20A2A3-07A7-48D8-A05F-26B439ED11A3}" type="datetimeFigureOut">
              <a:rPr lang="en-US" smtClean="0"/>
              <a:t>8/5/22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992461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20A2A3-07A7-48D8-A05F-26B439ED11A3}" type="datetimeFigureOut">
              <a:rPr lang="en-US" smtClean="0"/>
              <a:t>8/5/22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285886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20A2A3-07A7-48D8-A05F-26B439ED11A3}" type="datetimeFigureOut">
              <a:rPr lang="en-US" smtClean="0"/>
              <a:t>8/5/22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1640108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20A2A3-07A7-48D8-A05F-26B439ED11A3}" type="datetimeFigureOut">
              <a:rPr lang="en-US" smtClean="0"/>
              <a:t>8/5/22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57606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20A2A3-07A7-48D8-A05F-26B439ED11A3}" type="datetimeFigureOut">
              <a:rPr lang="en-US" smtClean="0"/>
              <a:t>8/5/22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3003804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20A2A3-07A7-48D8-A05F-26B439ED11A3}" type="datetimeFigureOut">
              <a:rPr lang="en-US" smtClean="0"/>
              <a:t>8/5/22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4209621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20A2A3-07A7-48D8-A05F-26B439ED11A3}" type="datetimeFigureOut">
              <a:rPr lang="en-US" smtClean="0"/>
              <a:t>8/5/22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232356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20A2A3-07A7-48D8-A05F-26B439ED11A3}" type="datetimeFigureOut">
              <a:rPr lang="en-US" smtClean="0"/>
              <a:t>8/5/22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3965374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E20A2A3-07A7-48D8-A05F-26B439ED11A3}" type="datetimeFigureOut">
              <a:rPr lang="en-US" smtClean="0"/>
              <a:t>8/5/22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3493245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E20A2A3-07A7-48D8-A05F-26B439ED11A3}" type="datetimeFigureOut">
              <a:rPr lang="en-US" smtClean="0"/>
              <a:t>8/5/22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9165D-894C-4653-A0A0-EFF11C9A8ACB}" type="slidenum">
              <a:rPr lang="en-US" smtClean="0"/>
              <a:t>‹N°›</a:t>
            </a:fld>
            <a:endParaRPr lang="en-US"/>
          </a:p>
        </p:txBody>
      </p:sp>
    </p:spTree>
    <p:extLst>
      <p:ext uri="{BB962C8B-B14F-4D97-AF65-F5344CB8AC3E}">
        <p14:creationId xmlns:p14="http://schemas.microsoft.com/office/powerpoint/2010/main" val="3009584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E20A2A3-07A7-48D8-A05F-26B439ED11A3}" type="datetimeFigureOut">
              <a:rPr lang="en-US" smtClean="0"/>
              <a:t>8/5/22</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D49165D-894C-4653-A0A0-EFF11C9A8ACB}" type="slidenum">
              <a:rPr lang="en-US" smtClean="0"/>
              <a:t>‹N°›</a:t>
            </a:fld>
            <a:endParaRPr lang="en-US"/>
          </a:p>
        </p:txBody>
      </p:sp>
    </p:spTree>
    <p:extLst>
      <p:ext uri="{BB962C8B-B14F-4D97-AF65-F5344CB8AC3E}">
        <p14:creationId xmlns:p14="http://schemas.microsoft.com/office/powerpoint/2010/main" val="3632249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807D80-4FF9-4A00-949D-E8E413569533}"/>
              </a:ext>
            </a:extLst>
          </p:cNvPr>
          <p:cNvSpPr/>
          <p:nvPr/>
        </p:nvSpPr>
        <p:spPr>
          <a:xfrm>
            <a:off x="0" y="0"/>
            <a:ext cx="6858000" cy="211455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A8C68803-A329-4D5C-852B-DE4A017762F2}"/>
              </a:ext>
            </a:extLst>
          </p:cNvPr>
          <p:cNvSpPr/>
          <p:nvPr/>
        </p:nvSpPr>
        <p:spPr>
          <a:xfrm>
            <a:off x="196955" y="1921586"/>
            <a:ext cx="2452029" cy="79844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EFD062C-1AB4-4801-AA63-B5832FCDDAB4}"/>
              </a:ext>
            </a:extLst>
          </p:cNvPr>
          <p:cNvSpPr txBox="1"/>
          <p:nvPr/>
        </p:nvSpPr>
        <p:spPr>
          <a:xfrm>
            <a:off x="2696452" y="207528"/>
            <a:ext cx="3781425" cy="369332"/>
          </a:xfrm>
          <a:prstGeom prst="rect">
            <a:avLst/>
          </a:prstGeom>
          <a:noFill/>
        </p:spPr>
        <p:txBody>
          <a:bodyPr wrap="square" rtlCol="0">
            <a:spAutoFit/>
          </a:bodyPr>
          <a:lstStyle/>
          <a:p>
            <a:r>
              <a:rPr lang="en-US" b="1" spc="300" dirty="0">
                <a:solidFill>
                  <a:schemeClr val="bg1"/>
                </a:solidFill>
                <a:latin typeface="Arial" panose="020B0604020202020204" pitchFamily="34" charset="0"/>
                <a:ea typeface="Roboto" panose="02000000000000000000" pitchFamily="2" charset="0"/>
                <a:cs typeface="Arial" panose="020B0604020202020204" pitchFamily="34" charset="0"/>
              </a:rPr>
              <a:t>VINCENT</a:t>
            </a:r>
          </a:p>
        </p:txBody>
      </p:sp>
      <p:sp>
        <p:nvSpPr>
          <p:cNvPr id="8" name="TextBox 7">
            <a:extLst>
              <a:ext uri="{FF2B5EF4-FFF2-40B4-BE49-F238E27FC236}">
                <a16:creationId xmlns:a16="http://schemas.microsoft.com/office/drawing/2014/main" id="{D7A385C2-1724-4ED0-A7D2-470102687988}"/>
              </a:ext>
            </a:extLst>
          </p:cNvPr>
          <p:cNvSpPr txBox="1"/>
          <p:nvPr/>
        </p:nvSpPr>
        <p:spPr>
          <a:xfrm>
            <a:off x="2657880" y="539348"/>
            <a:ext cx="3781425" cy="646331"/>
          </a:xfrm>
          <a:prstGeom prst="rect">
            <a:avLst/>
          </a:prstGeom>
          <a:noFill/>
        </p:spPr>
        <p:txBody>
          <a:bodyPr wrap="square" rtlCol="0">
            <a:spAutoFit/>
          </a:bodyPr>
          <a:lstStyle/>
          <a:p>
            <a:r>
              <a:rPr lang="en-US" sz="3600" b="1" spc="300" dirty="0">
                <a:solidFill>
                  <a:schemeClr val="bg1"/>
                </a:solidFill>
                <a:latin typeface="Arial" panose="020B0604020202020204" pitchFamily="34" charset="0"/>
                <a:ea typeface="Roboto" panose="02000000000000000000" pitchFamily="2" charset="0"/>
                <a:cs typeface="Arial" panose="020B0604020202020204" pitchFamily="34" charset="0"/>
              </a:rPr>
              <a:t>AMERADIS</a:t>
            </a:r>
          </a:p>
        </p:txBody>
      </p:sp>
      <p:sp>
        <p:nvSpPr>
          <p:cNvPr id="9" name="TextBox 8">
            <a:extLst>
              <a:ext uri="{FF2B5EF4-FFF2-40B4-BE49-F238E27FC236}">
                <a16:creationId xmlns:a16="http://schemas.microsoft.com/office/drawing/2014/main" id="{F9ED3AC6-4B25-4211-806E-6CA4105B07C8}"/>
              </a:ext>
            </a:extLst>
          </p:cNvPr>
          <p:cNvSpPr txBox="1"/>
          <p:nvPr/>
        </p:nvSpPr>
        <p:spPr>
          <a:xfrm>
            <a:off x="2672898" y="1124556"/>
            <a:ext cx="3781425" cy="400110"/>
          </a:xfrm>
          <a:prstGeom prst="rect">
            <a:avLst/>
          </a:prstGeom>
          <a:noFill/>
        </p:spPr>
        <p:txBody>
          <a:bodyPr wrap="square" rtlCol="0">
            <a:spAutoFit/>
          </a:bodyPr>
          <a:lstStyle/>
          <a:p>
            <a:r>
              <a:rPr lang="en-US" sz="1000" dirty="0">
                <a:solidFill>
                  <a:schemeClr val="bg1"/>
                </a:solidFill>
                <a:latin typeface="Arial" panose="020B0604020202020204" pitchFamily="34" charset="0"/>
                <a:ea typeface="Roboto" panose="02000000000000000000" pitchFamily="2" charset="0"/>
                <a:cs typeface="Arial" panose="020B0604020202020204" pitchFamily="34" charset="0"/>
              </a:rPr>
              <a:t>COMPTABLE SPECIALISE EN DECLARATION FISCALES ET SOCIALES – 8 ANS D’EXPEREINCE</a:t>
            </a:r>
          </a:p>
        </p:txBody>
      </p:sp>
      <p:grpSp>
        <p:nvGrpSpPr>
          <p:cNvPr id="22" name="Group 21">
            <a:extLst>
              <a:ext uri="{FF2B5EF4-FFF2-40B4-BE49-F238E27FC236}">
                <a16:creationId xmlns:a16="http://schemas.microsoft.com/office/drawing/2014/main" id="{093730D2-216A-4D88-9BA3-34F2C6E7D239}"/>
              </a:ext>
            </a:extLst>
          </p:cNvPr>
          <p:cNvGrpSpPr/>
          <p:nvPr/>
        </p:nvGrpSpPr>
        <p:grpSpPr>
          <a:xfrm>
            <a:off x="2803719" y="1729227"/>
            <a:ext cx="1176915" cy="218008"/>
            <a:chOff x="2867025" y="1729227"/>
            <a:chExt cx="1176915" cy="218008"/>
          </a:xfrm>
        </p:grpSpPr>
        <p:sp>
          <p:nvSpPr>
            <p:cNvPr id="12" name="TextBox 11">
              <a:extLst>
                <a:ext uri="{FF2B5EF4-FFF2-40B4-BE49-F238E27FC236}">
                  <a16:creationId xmlns:a16="http://schemas.microsoft.com/office/drawing/2014/main" id="{4A7D9BFC-CBF5-482B-A8BC-4A1EDC2CF9BA}"/>
                </a:ext>
              </a:extLst>
            </p:cNvPr>
            <p:cNvSpPr txBox="1"/>
            <p:nvPr/>
          </p:nvSpPr>
          <p:spPr>
            <a:xfrm>
              <a:off x="2899750" y="1729227"/>
              <a:ext cx="1144190" cy="218008"/>
            </a:xfrm>
            <a:prstGeom prst="rect">
              <a:avLst/>
            </a:prstGeom>
            <a:noFill/>
          </p:spPr>
          <p:txBody>
            <a:bodyPr wrap="square" rtlCol="0">
              <a:spAutoFit/>
            </a:bodyPr>
            <a:lstStyle/>
            <a:p>
              <a:pPr>
                <a:lnSpc>
                  <a:spcPct val="110000"/>
                </a:lnSpc>
              </a:pPr>
              <a:r>
                <a:rPr lang="en-US" sz="800" dirty="0">
                  <a:solidFill>
                    <a:schemeClr val="bg1"/>
                  </a:solidFill>
                  <a:latin typeface="Arial" panose="020B0604020202020204" pitchFamily="34" charset="0"/>
                  <a:ea typeface="Roboto Slab" pitchFamily="2" charset="0"/>
                  <a:cs typeface="Arial" panose="020B0604020202020204" pitchFamily="34" charset="0"/>
                </a:rPr>
                <a:t>/</a:t>
              </a:r>
              <a:r>
                <a:rPr lang="en-US" sz="800" dirty="0" err="1">
                  <a:solidFill>
                    <a:schemeClr val="bg1"/>
                  </a:solidFill>
                  <a:latin typeface="Arial" panose="020B0604020202020204" pitchFamily="34" charset="0"/>
                  <a:ea typeface="Roboto Slab" pitchFamily="2" charset="0"/>
                  <a:cs typeface="Arial" panose="020B0604020202020204" pitchFamily="34" charset="0"/>
                </a:rPr>
                <a:t>Mon_Nom</a:t>
              </a:r>
              <a:endParaRPr lang="en-US" sz="800" dirty="0">
                <a:solidFill>
                  <a:schemeClr val="bg1"/>
                </a:solidFill>
                <a:latin typeface="Arial" panose="020B0604020202020204" pitchFamily="34" charset="0"/>
                <a:ea typeface="Roboto Slab" pitchFamily="2" charset="0"/>
                <a:cs typeface="Arial" panose="020B0604020202020204" pitchFamily="34" charset="0"/>
              </a:endParaRPr>
            </a:p>
          </p:txBody>
        </p:sp>
        <p:sp>
          <p:nvSpPr>
            <p:cNvPr id="15" name="Freeform 17">
              <a:extLst>
                <a:ext uri="{FF2B5EF4-FFF2-40B4-BE49-F238E27FC236}">
                  <a16:creationId xmlns:a16="http://schemas.microsoft.com/office/drawing/2014/main" id="{1EA0EB27-D48B-480A-BEEC-D53889CB8DA7}"/>
                </a:ext>
              </a:extLst>
            </p:cNvPr>
            <p:cNvSpPr>
              <a:spLocks/>
            </p:cNvSpPr>
            <p:nvPr/>
          </p:nvSpPr>
          <p:spPr bwMode="auto">
            <a:xfrm>
              <a:off x="2867025" y="1786462"/>
              <a:ext cx="47625" cy="88900"/>
            </a:xfrm>
            <a:custGeom>
              <a:avLst/>
              <a:gdLst>
                <a:gd name="T0" fmla="*/ 8 w 12"/>
                <a:gd name="T1" fmla="*/ 5 h 24"/>
                <a:gd name="T2" fmla="*/ 10 w 12"/>
                <a:gd name="T3" fmla="*/ 4 h 24"/>
                <a:gd name="T4" fmla="*/ 12 w 12"/>
                <a:gd name="T5" fmla="*/ 4 h 24"/>
                <a:gd name="T6" fmla="*/ 12 w 12"/>
                <a:gd name="T7" fmla="*/ 0 h 24"/>
                <a:gd name="T8" fmla="*/ 9 w 12"/>
                <a:gd name="T9" fmla="*/ 0 h 24"/>
                <a:gd name="T10" fmla="*/ 5 w 12"/>
                <a:gd name="T11" fmla="*/ 1 h 24"/>
                <a:gd name="T12" fmla="*/ 3 w 12"/>
                <a:gd name="T13" fmla="*/ 6 h 24"/>
                <a:gd name="T14" fmla="*/ 3 w 12"/>
                <a:gd name="T15" fmla="*/ 9 h 24"/>
                <a:gd name="T16" fmla="*/ 0 w 12"/>
                <a:gd name="T17" fmla="*/ 9 h 24"/>
                <a:gd name="T18" fmla="*/ 0 w 12"/>
                <a:gd name="T19" fmla="*/ 13 h 24"/>
                <a:gd name="T20" fmla="*/ 3 w 12"/>
                <a:gd name="T21" fmla="*/ 13 h 24"/>
                <a:gd name="T22" fmla="*/ 3 w 12"/>
                <a:gd name="T23" fmla="*/ 24 h 24"/>
                <a:gd name="T24" fmla="*/ 8 w 12"/>
                <a:gd name="T25" fmla="*/ 24 h 24"/>
                <a:gd name="T26" fmla="*/ 8 w 12"/>
                <a:gd name="T27" fmla="*/ 13 h 24"/>
                <a:gd name="T28" fmla="*/ 11 w 12"/>
                <a:gd name="T29" fmla="*/ 13 h 24"/>
                <a:gd name="T30" fmla="*/ 12 w 12"/>
                <a:gd name="T31" fmla="*/ 9 h 24"/>
                <a:gd name="T32" fmla="*/ 8 w 12"/>
                <a:gd name="T33" fmla="*/ 9 h 24"/>
                <a:gd name="T34" fmla="*/ 8 w 12"/>
                <a:gd name="T35" fmla="*/ 6 h 24"/>
                <a:gd name="T36" fmla="*/ 8 w 12"/>
                <a:gd name="T37"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 h="24">
                  <a:moveTo>
                    <a:pt x="8" y="5"/>
                  </a:moveTo>
                  <a:cubicBezTo>
                    <a:pt x="8" y="4"/>
                    <a:pt x="9" y="4"/>
                    <a:pt x="10" y="4"/>
                  </a:cubicBezTo>
                  <a:cubicBezTo>
                    <a:pt x="12" y="4"/>
                    <a:pt x="12" y="4"/>
                    <a:pt x="12" y="4"/>
                  </a:cubicBezTo>
                  <a:cubicBezTo>
                    <a:pt x="12" y="0"/>
                    <a:pt x="12" y="0"/>
                    <a:pt x="12" y="0"/>
                  </a:cubicBezTo>
                  <a:cubicBezTo>
                    <a:pt x="11" y="0"/>
                    <a:pt x="10" y="0"/>
                    <a:pt x="9" y="0"/>
                  </a:cubicBezTo>
                  <a:cubicBezTo>
                    <a:pt x="7" y="0"/>
                    <a:pt x="6" y="0"/>
                    <a:pt x="5" y="1"/>
                  </a:cubicBezTo>
                  <a:cubicBezTo>
                    <a:pt x="4" y="2"/>
                    <a:pt x="3" y="4"/>
                    <a:pt x="3" y="6"/>
                  </a:cubicBezTo>
                  <a:cubicBezTo>
                    <a:pt x="3" y="9"/>
                    <a:pt x="3" y="9"/>
                    <a:pt x="3" y="9"/>
                  </a:cubicBezTo>
                  <a:cubicBezTo>
                    <a:pt x="0" y="9"/>
                    <a:pt x="0" y="9"/>
                    <a:pt x="0" y="9"/>
                  </a:cubicBezTo>
                  <a:cubicBezTo>
                    <a:pt x="0" y="13"/>
                    <a:pt x="0" y="13"/>
                    <a:pt x="0" y="13"/>
                  </a:cubicBezTo>
                  <a:cubicBezTo>
                    <a:pt x="3" y="13"/>
                    <a:pt x="3" y="13"/>
                    <a:pt x="3" y="13"/>
                  </a:cubicBezTo>
                  <a:cubicBezTo>
                    <a:pt x="3" y="24"/>
                    <a:pt x="3" y="24"/>
                    <a:pt x="3" y="24"/>
                  </a:cubicBezTo>
                  <a:cubicBezTo>
                    <a:pt x="8" y="24"/>
                    <a:pt x="8" y="24"/>
                    <a:pt x="8" y="24"/>
                  </a:cubicBezTo>
                  <a:cubicBezTo>
                    <a:pt x="8" y="13"/>
                    <a:pt x="8" y="13"/>
                    <a:pt x="8" y="13"/>
                  </a:cubicBezTo>
                  <a:cubicBezTo>
                    <a:pt x="11" y="13"/>
                    <a:pt x="11" y="13"/>
                    <a:pt x="11" y="13"/>
                  </a:cubicBezTo>
                  <a:cubicBezTo>
                    <a:pt x="12" y="9"/>
                    <a:pt x="12" y="9"/>
                    <a:pt x="12" y="9"/>
                  </a:cubicBezTo>
                  <a:cubicBezTo>
                    <a:pt x="8" y="9"/>
                    <a:pt x="8" y="9"/>
                    <a:pt x="8" y="9"/>
                  </a:cubicBezTo>
                  <a:cubicBezTo>
                    <a:pt x="8" y="6"/>
                    <a:pt x="8" y="6"/>
                    <a:pt x="8" y="6"/>
                  </a:cubicBezTo>
                  <a:cubicBezTo>
                    <a:pt x="8" y="5"/>
                    <a:pt x="8" y="5"/>
                    <a:pt x="8" y="5"/>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grpSp>
        <p:nvGrpSpPr>
          <p:cNvPr id="21" name="Group 20">
            <a:extLst>
              <a:ext uri="{FF2B5EF4-FFF2-40B4-BE49-F238E27FC236}">
                <a16:creationId xmlns:a16="http://schemas.microsoft.com/office/drawing/2014/main" id="{18E58A07-9090-4D41-A88E-A8727D475754}"/>
              </a:ext>
            </a:extLst>
          </p:cNvPr>
          <p:cNvGrpSpPr/>
          <p:nvPr/>
        </p:nvGrpSpPr>
        <p:grpSpPr>
          <a:xfrm>
            <a:off x="4163305" y="1729227"/>
            <a:ext cx="1205823" cy="218009"/>
            <a:chOff x="4219577" y="1729227"/>
            <a:chExt cx="1205823" cy="218009"/>
          </a:xfrm>
        </p:grpSpPr>
        <p:sp>
          <p:nvSpPr>
            <p:cNvPr id="13" name="TextBox 12">
              <a:extLst>
                <a:ext uri="{FF2B5EF4-FFF2-40B4-BE49-F238E27FC236}">
                  <a16:creationId xmlns:a16="http://schemas.microsoft.com/office/drawing/2014/main" id="{AB358AFC-8095-4EA9-97EB-8DD90705A946}"/>
                </a:ext>
              </a:extLst>
            </p:cNvPr>
            <p:cNvSpPr txBox="1"/>
            <p:nvPr/>
          </p:nvSpPr>
          <p:spPr>
            <a:xfrm>
              <a:off x="4276106" y="1729227"/>
              <a:ext cx="1149294" cy="218009"/>
            </a:xfrm>
            <a:prstGeom prst="rect">
              <a:avLst/>
            </a:prstGeom>
            <a:noFill/>
          </p:spPr>
          <p:txBody>
            <a:bodyPr wrap="square" rtlCol="0">
              <a:spAutoFit/>
            </a:bodyPr>
            <a:lstStyle/>
            <a:p>
              <a:pPr>
                <a:lnSpc>
                  <a:spcPct val="110000"/>
                </a:lnSpc>
              </a:pPr>
              <a:r>
                <a:rPr lang="en-US" sz="800" dirty="0">
                  <a:solidFill>
                    <a:schemeClr val="bg1"/>
                  </a:solidFill>
                  <a:latin typeface="Arial" panose="020B0604020202020204" pitchFamily="34" charset="0"/>
                  <a:ea typeface="Roboto Slab" pitchFamily="2" charset="0"/>
                  <a:cs typeface="Arial" panose="020B0604020202020204" pitchFamily="34" charset="0"/>
                </a:rPr>
                <a:t>/ </a:t>
              </a:r>
              <a:r>
                <a:rPr lang="en-US" sz="800" dirty="0" err="1">
                  <a:solidFill>
                    <a:schemeClr val="bg1"/>
                  </a:solidFill>
                  <a:latin typeface="Arial" panose="020B0604020202020204" pitchFamily="34" charset="0"/>
                  <a:ea typeface="Roboto Slab" pitchFamily="2" charset="0"/>
                  <a:cs typeface="Arial" panose="020B0604020202020204" pitchFamily="34" charset="0"/>
                </a:rPr>
                <a:t>Mon_Nom</a:t>
              </a:r>
              <a:endParaRPr lang="en-US" sz="800" dirty="0">
                <a:solidFill>
                  <a:schemeClr val="bg1"/>
                </a:solidFill>
                <a:latin typeface="Arial" panose="020B0604020202020204" pitchFamily="34" charset="0"/>
                <a:ea typeface="Roboto Slab" pitchFamily="2" charset="0"/>
                <a:cs typeface="Arial" panose="020B0604020202020204" pitchFamily="34" charset="0"/>
              </a:endParaRPr>
            </a:p>
          </p:txBody>
        </p:sp>
        <p:sp>
          <p:nvSpPr>
            <p:cNvPr id="16" name="Freeform 21">
              <a:extLst>
                <a:ext uri="{FF2B5EF4-FFF2-40B4-BE49-F238E27FC236}">
                  <a16:creationId xmlns:a16="http://schemas.microsoft.com/office/drawing/2014/main" id="{FB6B4BD9-FCD8-4EE8-992C-5E2FAB73946D}"/>
                </a:ext>
              </a:extLst>
            </p:cNvPr>
            <p:cNvSpPr>
              <a:spLocks/>
            </p:cNvSpPr>
            <p:nvPr/>
          </p:nvSpPr>
          <p:spPr bwMode="auto">
            <a:xfrm>
              <a:off x="4219577" y="1796526"/>
              <a:ext cx="84138" cy="76200"/>
            </a:xfrm>
            <a:custGeom>
              <a:avLst/>
              <a:gdLst>
                <a:gd name="T0" fmla="*/ 24 w 24"/>
                <a:gd name="T1" fmla="*/ 3 h 20"/>
                <a:gd name="T2" fmla="*/ 21 w 24"/>
                <a:gd name="T3" fmla="*/ 3 h 20"/>
                <a:gd name="T4" fmla="*/ 23 w 24"/>
                <a:gd name="T5" fmla="*/ 1 h 20"/>
                <a:gd name="T6" fmla="*/ 20 w 24"/>
                <a:gd name="T7" fmla="*/ 2 h 20"/>
                <a:gd name="T8" fmla="*/ 18 w 24"/>
                <a:gd name="T9" fmla="*/ 1 h 20"/>
                <a:gd name="T10" fmla="*/ 16 w 24"/>
                <a:gd name="T11" fmla="*/ 0 h 20"/>
                <a:gd name="T12" fmla="*/ 14 w 24"/>
                <a:gd name="T13" fmla="*/ 1 h 20"/>
                <a:gd name="T14" fmla="*/ 12 w 24"/>
                <a:gd name="T15" fmla="*/ 3 h 20"/>
                <a:gd name="T16" fmla="*/ 11 w 24"/>
                <a:gd name="T17" fmla="*/ 5 h 20"/>
                <a:gd name="T18" fmla="*/ 12 w 24"/>
                <a:gd name="T19" fmla="*/ 6 h 20"/>
                <a:gd name="T20" fmla="*/ 6 w 24"/>
                <a:gd name="T21" fmla="*/ 5 h 20"/>
                <a:gd name="T22" fmla="*/ 1 w 24"/>
                <a:gd name="T23" fmla="*/ 1 h 20"/>
                <a:gd name="T24" fmla="*/ 1 w 24"/>
                <a:gd name="T25" fmla="*/ 4 h 20"/>
                <a:gd name="T26" fmla="*/ 1 w 24"/>
                <a:gd name="T27" fmla="*/ 6 h 20"/>
                <a:gd name="T28" fmla="*/ 3 w 24"/>
                <a:gd name="T29" fmla="*/ 8 h 20"/>
                <a:gd name="T30" fmla="*/ 1 w 24"/>
                <a:gd name="T31" fmla="*/ 7 h 20"/>
                <a:gd name="T32" fmla="*/ 1 w 24"/>
                <a:gd name="T33" fmla="*/ 7 h 20"/>
                <a:gd name="T34" fmla="*/ 2 w 24"/>
                <a:gd name="T35" fmla="*/ 10 h 20"/>
                <a:gd name="T36" fmla="*/ 5 w 24"/>
                <a:gd name="T37" fmla="*/ 12 h 20"/>
                <a:gd name="T38" fmla="*/ 3 w 24"/>
                <a:gd name="T39" fmla="*/ 12 h 20"/>
                <a:gd name="T40" fmla="*/ 2 w 24"/>
                <a:gd name="T41" fmla="*/ 12 h 20"/>
                <a:gd name="T42" fmla="*/ 4 w 24"/>
                <a:gd name="T43" fmla="*/ 14 h 20"/>
                <a:gd name="T44" fmla="*/ 7 w 24"/>
                <a:gd name="T45" fmla="*/ 15 h 20"/>
                <a:gd name="T46" fmla="*/ 1 w 24"/>
                <a:gd name="T47" fmla="*/ 18 h 20"/>
                <a:gd name="T48" fmla="*/ 0 w 24"/>
                <a:gd name="T49" fmla="*/ 18 h 20"/>
                <a:gd name="T50" fmla="*/ 7 w 24"/>
                <a:gd name="T51" fmla="*/ 20 h 20"/>
                <a:gd name="T52" fmla="*/ 15 w 24"/>
                <a:gd name="T53" fmla="*/ 18 h 20"/>
                <a:gd name="T54" fmla="*/ 20 w 24"/>
                <a:gd name="T55" fmla="*/ 12 h 20"/>
                <a:gd name="T56" fmla="*/ 21 w 24"/>
                <a:gd name="T57" fmla="*/ 6 h 20"/>
                <a:gd name="T58" fmla="*/ 21 w 24"/>
                <a:gd name="T59" fmla="*/ 5 h 20"/>
                <a:gd name="T60" fmla="*/ 24 w 24"/>
                <a:gd name="T61" fmla="*/ 3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 h="20">
                  <a:moveTo>
                    <a:pt x="24" y="3"/>
                  </a:moveTo>
                  <a:cubicBezTo>
                    <a:pt x="23" y="3"/>
                    <a:pt x="22" y="3"/>
                    <a:pt x="21" y="3"/>
                  </a:cubicBezTo>
                  <a:cubicBezTo>
                    <a:pt x="22" y="3"/>
                    <a:pt x="23" y="2"/>
                    <a:pt x="23" y="1"/>
                  </a:cubicBezTo>
                  <a:cubicBezTo>
                    <a:pt x="22" y="1"/>
                    <a:pt x="21" y="2"/>
                    <a:pt x="20" y="2"/>
                  </a:cubicBezTo>
                  <a:cubicBezTo>
                    <a:pt x="19" y="1"/>
                    <a:pt x="19" y="1"/>
                    <a:pt x="18" y="1"/>
                  </a:cubicBezTo>
                  <a:cubicBezTo>
                    <a:pt x="18" y="0"/>
                    <a:pt x="17" y="0"/>
                    <a:pt x="16" y="0"/>
                  </a:cubicBezTo>
                  <a:cubicBezTo>
                    <a:pt x="15" y="0"/>
                    <a:pt x="15" y="0"/>
                    <a:pt x="14" y="1"/>
                  </a:cubicBezTo>
                  <a:cubicBezTo>
                    <a:pt x="13" y="1"/>
                    <a:pt x="13" y="2"/>
                    <a:pt x="12" y="3"/>
                  </a:cubicBezTo>
                  <a:cubicBezTo>
                    <a:pt x="12" y="3"/>
                    <a:pt x="11" y="4"/>
                    <a:pt x="11" y="5"/>
                  </a:cubicBezTo>
                  <a:cubicBezTo>
                    <a:pt x="11" y="6"/>
                    <a:pt x="11" y="6"/>
                    <a:pt x="12" y="6"/>
                  </a:cubicBezTo>
                  <a:cubicBezTo>
                    <a:pt x="10" y="6"/>
                    <a:pt x="8" y="6"/>
                    <a:pt x="6" y="5"/>
                  </a:cubicBezTo>
                  <a:cubicBezTo>
                    <a:pt x="4" y="4"/>
                    <a:pt x="3" y="3"/>
                    <a:pt x="1" y="1"/>
                  </a:cubicBezTo>
                  <a:cubicBezTo>
                    <a:pt x="1" y="2"/>
                    <a:pt x="1" y="3"/>
                    <a:pt x="1" y="4"/>
                  </a:cubicBezTo>
                  <a:cubicBezTo>
                    <a:pt x="1" y="4"/>
                    <a:pt x="1" y="5"/>
                    <a:pt x="1" y="6"/>
                  </a:cubicBezTo>
                  <a:cubicBezTo>
                    <a:pt x="2" y="7"/>
                    <a:pt x="2" y="7"/>
                    <a:pt x="3" y="8"/>
                  </a:cubicBezTo>
                  <a:cubicBezTo>
                    <a:pt x="2" y="8"/>
                    <a:pt x="1" y="7"/>
                    <a:pt x="1" y="7"/>
                  </a:cubicBezTo>
                  <a:cubicBezTo>
                    <a:pt x="1" y="7"/>
                    <a:pt x="1" y="7"/>
                    <a:pt x="1" y="7"/>
                  </a:cubicBezTo>
                  <a:cubicBezTo>
                    <a:pt x="1" y="8"/>
                    <a:pt x="1" y="9"/>
                    <a:pt x="2" y="10"/>
                  </a:cubicBezTo>
                  <a:cubicBezTo>
                    <a:pt x="3" y="11"/>
                    <a:pt x="3" y="12"/>
                    <a:pt x="5" y="12"/>
                  </a:cubicBezTo>
                  <a:cubicBezTo>
                    <a:pt x="4" y="12"/>
                    <a:pt x="4" y="12"/>
                    <a:pt x="3" y="12"/>
                  </a:cubicBezTo>
                  <a:cubicBezTo>
                    <a:pt x="3" y="12"/>
                    <a:pt x="3" y="12"/>
                    <a:pt x="2" y="12"/>
                  </a:cubicBezTo>
                  <a:cubicBezTo>
                    <a:pt x="3" y="13"/>
                    <a:pt x="3" y="14"/>
                    <a:pt x="4" y="14"/>
                  </a:cubicBezTo>
                  <a:cubicBezTo>
                    <a:pt x="5" y="15"/>
                    <a:pt x="6" y="15"/>
                    <a:pt x="7" y="15"/>
                  </a:cubicBezTo>
                  <a:cubicBezTo>
                    <a:pt x="5" y="17"/>
                    <a:pt x="3" y="18"/>
                    <a:pt x="1" y="18"/>
                  </a:cubicBezTo>
                  <a:cubicBezTo>
                    <a:pt x="0" y="18"/>
                    <a:pt x="0" y="18"/>
                    <a:pt x="0" y="18"/>
                  </a:cubicBezTo>
                  <a:cubicBezTo>
                    <a:pt x="2" y="19"/>
                    <a:pt x="4" y="20"/>
                    <a:pt x="7" y="20"/>
                  </a:cubicBezTo>
                  <a:cubicBezTo>
                    <a:pt x="10" y="20"/>
                    <a:pt x="13" y="19"/>
                    <a:pt x="15" y="18"/>
                  </a:cubicBezTo>
                  <a:cubicBezTo>
                    <a:pt x="17" y="16"/>
                    <a:pt x="18" y="14"/>
                    <a:pt x="20" y="12"/>
                  </a:cubicBezTo>
                  <a:cubicBezTo>
                    <a:pt x="21" y="10"/>
                    <a:pt x="21" y="8"/>
                    <a:pt x="21" y="6"/>
                  </a:cubicBezTo>
                  <a:cubicBezTo>
                    <a:pt x="21" y="5"/>
                    <a:pt x="21" y="5"/>
                    <a:pt x="21" y="5"/>
                  </a:cubicBezTo>
                  <a:cubicBezTo>
                    <a:pt x="22" y="4"/>
                    <a:pt x="23" y="4"/>
                    <a:pt x="24" y="3"/>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grpSp>
        <p:nvGrpSpPr>
          <p:cNvPr id="20" name="Group 19">
            <a:extLst>
              <a:ext uri="{FF2B5EF4-FFF2-40B4-BE49-F238E27FC236}">
                <a16:creationId xmlns:a16="http://schemas.microsoft.com/office/drawing/2014/main" id="{238F4FEE-7E14-4561-A4DC-597233F99843}"/>
              </a:ext>
            </a:extLst>
          </p:cNvPr>
          <p:cNvGrpSpPr/>
          <p:nvPr/>
        </p:nvGrpSpPr>
        <p:grpSpPr>
          <a:xfrm>
            <a:off x="5501604" y="1729227"/>
            <a:ext cx="1170000" cy="218008"/>
            <a:chOff x="5459400" y="1729227"/>
            <a:chExt cx="1170000" cy="218008"/>
          </a:xfrm>
        </p:grpSpPr>
        <p:sp>
          <p:nvSpPr>
            <p:cNvPr id="14" name="TextBox 13">
              <a:extLst>
                <a:ext uri="{FF2B5EF4-FFF2-40B4-BE49-F238E27FC236}">
                  <a16:creationId xmlns:a16="http://schemas.microsoft.com/office/drawing/2014/main" id="{CB356925-D4D2-45EA-9136-A15799252413}"/>
                </a:ext>
              </a:extLst>
            </p:cNvPr>
            <p:cNvSpPr txBox="1"/>
            <p:nvPr/>
          </p:nvSpPr>
          <p:spPr>
            <a:xfrm>
              <a:off x="5526677" y="1729227"/>
              <a:ext cx="1102723" cy="218008"/>
            </a:xfrm>
            <a:prstGeom prst="rect">
              <a:avLst/>
            </a:prstGeom>
            <a:noFill/>
          </p:spPr>
          <p:txBody>
            <a:bodyPr wrap="square" rtlCol="0">
              <a:spAutoFit/>
            </a:bodyPr>
            <a:lstStyle/>
            <a:p>
              <a:pPr>
                <a:lnSpc>
                  <a:spcPct val="110000"/>
                </a:lnSpc>
              </a:pPr>
              <a:r>
                <a:rPr lang="en-US" sz="800" dirty="0">
                  <a:solidFill>
                    <a:schemeClr val="bg1"/>
                  </a:solidFill>
                  <a:latin typeface="Arial" panose="020B0604020202020204" pitchFamily="34" charset="0"/>
                  <a:ea typeface="Roboto Slab" pitchFamily="2" charset="0"/>
                  <a:cs typeface="Arial" panose="020B0604020202020204" pitchFamily="34" charset="0"/>
                </a:rPr>
                <a:t>/ </a:t>
              </a:r>
              <a:r>
                <a:rPr lang="en-US" sz="800" dirty="0" err="1">
                  <a:solidFill>
                    <a:schemeClr val="bg1"/>
                  </a:solidFill>
                  <a:latin typeface="Arial" panose="020B0604020202020204" pitchFamily="34" charset="0"/>
                  <a:ea typeface="Roboto Slab" pitchFamily="2" charset="0"/>
                  <a:cs typeface="Arial" panose="020B0604020202020204" pitchFamily="34" charset="0"/>
                </a:rPr>
                <a:t>Mon_Nom</a:t>
              </a:r>
              <a:endParaRPr lang="en-US" sz="800" dirty="0">
                <a:solidFill>
                  <a:schemeClr val="bg1"/>
                </a:solidFill>
                <a:latin typeface="Arial" panose="020B0604020202020204" pitchFamily="34" charset="0"/>
                <a:ea typeface="Roboto Slab" pitchFamily="2" charset="0"/>
                <a:cs typeface="Arial" panose="020B0604020202020204" pitchFamily="34" charset="0"/>
              </a:endParaRPr>
            </a:p>
          </p:txBody>
        </p:sp>
        <p:sp>
          <p:nvSpPr>
            <p:cNvPr id="17" name="Freeform 25">
              <a:extLst>
                <a:ext uri="{FF2B5EF4-FFF2-40B4-BE49-F238E27FC236}">
                  <a16:creationId xmlns:a16="http://schemas.microsoft.com/office/drawing/2014/main" id="{35AB1906-0468-43BD-8D9F-A8E53812866E}"/>
                </a:ext>
              </a:extLst>
            </p:cNvPr>
            <p:cNvSpPr>
              <a:spLocks noEditPoints="1"/>
            </p:cNvSpPr>
            <p:nvPr/>
          </p:nvSpPr>
          <p:spPr bwMode="auto">
            <a:xfrm>
              <a:off x="5459400" y="1797759"/>
              <a:ext cx="74613" cy="80963"/>
            </a:xfrm>
            <a:custGeom>
              <a:avLst/>
              <a:gdLst>
                <a:gd name="T0" fmla="*/ 1 w 21"/>
                <a:gd name="T1" fmla="*/ 21 h 21"/>
                <a:gd name="T2" fmla="*/ 5 w 21"/>
                <a:gd name="T3" fmla="*/ 21 h 21"/>
                <a:gd name="T4" fmla="*/ 5 w 21"/>
                <a:gd name="T5" fmla="*/ 7 h 21"/>
                <a:gd name="T6" fmla="*/ 1 w 21"/>
                <a:gd name="T7" fmla="*/ 7 h 21"/>
                <a:gd name="T8" fmla="*/ 1 w 21"/>
                <a:gd name="T9" fmla="*/ 21 h 21"/>
                <a:gd name="T10" fmla="*/ 20 w 21"/>
                <a:gd name="T11" fmla="*/ 8 h 21"/>
                <a:gd name="T12" fmla="*/ 16 w 21"/>
                <a:gd name="T13" fmla="*/ 7 h 21"/>
                <a:gd name="T14" fmla="*/ 13 w 21"/>
                <a:gd name="T15" fmla="*/ 7 h 21"/>
                <a:gd name="T16" fmla="*/ 12 w 21"/>
                <a:gd name="T17" fmla="*/ 9 h 21"/>
                <a:gd name="T18" fmla="*/ 12 w 21"/>
                <a:gd name="T19" fmla="*/ 9 h 21"/>
                <a:gd name="T20" fmla="*/ 12 w 21"/>
                <a:gd name="T21" fmla="*/ 7 h 21"/>
                <a:gd name="T22" fmla="*/ 8 w 21"/>
                <a:gd name="T23" fmla="*/ 7 h 21"/>
                <a:gd name="T24" fmla="*/ 8 w 21"/>
                <a:gd name="T25" fmla="*/ 21 h 21"/>
                <a:gd name="T26" fmla="*/ 12 w 21"/>
                <a:gd name="T27" fmla="*/ 21 h 21"/>
                <a:gd name="T28" fmla="*/ 12 w 21"/>
                <a:gd name="T29" fmla="*/ 14 h 21"/>
                <a:gd name="T30" fmla="*/ 12 w 21"/>
                <a:gd name="T31" fmla="*/ 11 h 21"/>
                <a:gd name="T32" fmla="*/ 15 w 21"/>
                <a:gd name="T33" fmla="*/ 10 h 21"/>
                <a:gd name="T34" fmla="*/ 17 w 21"/>
                <a:gd name="T35" fmla="*/ 12 h 21"/>
                <a:gd name="T36" fmla="*/ 17 w 21"/>
                <a:gd name="T37" fmla="*/ 14 h 21"/>
                <a:gd name="T38" fmla="*/ 17 w 21"/>
                <a:gd name="T39" fmla="*/ 21 h 21"/>
                <a:gd name="T40" fmla="*/ 21 w 21"/>
                <a:gd name="T41" fmla="*/ 21 h 21"/>
                <a:gd name="T42" fmla="*/ 21 w 21"/>
                <a:gd name="T43" fmla="*/ 13 h 21"/>
                <a:gd name="T44" fmla="*/ 20 w 21"/>
                <a:gd name="T45" fmla="*/ 8 h 21"/>
                <a:gd name="T46" fmla="*/ 3 w 21"/>
                <a:gd name="T47" fmla="*/ 0 h 21"/>
                <a:gd name="T48" fmla="*/ 1 w 21"/>
                <a:gd name="T49" fmla="*/ 1 h 21"/>
                <a:gd name="T50" fmla="*/ 0 w 21"/>
                <a:gd name="T51" fmla="*/ 2 h 21"/>
                <a:gd name="T52" fmla="*/ 1 w 21"/>
                <a:gd name="T53" fmla="*/ 4 h 21"/>
                <a:gd name="T54" fmla="*/ 3 w 21"/>
                <a:gd name="T55" fmla="*/ 5 h 21"/>
                <a:gd name="T56" fmla="*/ 5 w 21"/>
                <a:gd name="T57" fmla="*/ 4 h 21"/>
                <a:gd name="T58" fmla="*/ 5 w 21"/>
                <a:gd name="T59" fmla="*/ 2 h 21"/>
                <a:gd name="T60" fmla="*/ 5 w 21"/>
                <a:gd name="T61" fmla="*/ 1 h 21"/>
                <a:gd name="T62" fmla="*/ 3 w 21"/>
                <a:gd name="T63"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 h="21">
                  <a:moveTo>
                    <a:pt x="1" y="21"/>
                  </a:moveTo>
                  <a:cubicBezTo>
                    <a:pt x="5" y="21"/>
                    <a:pt x="5" y="21"/>
                    <a:pt x="5" y="21"/>
                  </a:cubicBezTo>
                  <a:cubicBezTo>
                    <a:pt x="5" y="7"/>
                    <a:pt x="5" y="7"/>
                    <a:pt x="5" y="7"/>
                  </a:cubicBezTo>
                  <a:cubicBezTo>
                    <a:pt x="1" y="7"/>
                    <a:pt x="1" y="7"/>
                    <a:pt x="1" y="7"/>
                  </a:cubicBezTo>
                  <a:lnTo>
                    <a:pt x="1" y="21"/>
                  </a:lnTo>
                  <a:close/>
                  <a:moveTo>
                    <a:pt x="20" y="8"/>
                  </a:moveTo>
                  <a:cubicBezTo>
                    <a:pt x="19" y="7"/>
                    <a:pt x="18" y="7"/>
                    <a:pt x="16" y="7"/>
                  </a:cubicBezTo>
                  <a:cubicBezTo>
                    <a:pt x="15" y="7"/>
                    <a:pt x="14" y="7"/>
                    <a:pt x="13" y="7"/>
                  </a:cubicBezTo>
                  <a:cubicBezTo>
                    <a:pt x="13" y="8"/>
                    <a:pt x="12" y="8"/>
                    <a:pt x="12" y="9"/>
                  </a:cubicBezTo>
                  <a:cubicBezTo>
                    <a:pt x="12" y="9"/>
                    <a:pt x="12" y="9"/>
                    <a:pt x="12" y="9"/>
                  </a:cubicBezTo>
                  <a:cubicBezTo>
                    <a:pt x="12" y="7"/>
                    <a:pt x="12" y="7"/>
                    <a:pt x="12" y="7"/>
                  </a:cubicBezTo>
                  <a:cubicBezTo>
                    <a:pt x="8" y="7"/>
                    <a:pt x="8" y="7"/>
                    <a:pt x="8" y="7"/>
                  </a:cubicBezTo>
                  <a:cubicBezTo>
                    <a:pt x="8" y="21"/>
                    <a:pt x="8" y="21"/>
                    <a:pt x="8" y="21"/>
                  </a:cubicBezTo>
                  <a:cubicBezTo>
                    <a:pt x="12" y="21"/>
                    <a:pt x="12" y="21"/>
                    <a:pt x="12" y="21"/>
                  </a:cubicBezTo>
                  <a:cubicBezTo>
                    <a:pt x="12" y="14"/>
                    <a:pt x="12" y="14"/>
                    <a:pt x="12" y="14"/>
                  </a:cubicBezTo>
                  <a:cubicBezTo>
                    <a:pt x="12" y="13"/>
                    <a:pt x="12" y="12"/>
                    <a:pt x="12" y="11"/>
                  </a:cubicBezTo>
                  <a:cubicBezTo>
                    <a:pt x="13" y="11"/>
                    <a:pt x="14" y="10"/>
                    <a:pt x="15" y="10"/>
                  </a:cubicBezTo>
                  <a:cubicBezTo>
                    <a:pt x="16" y="10"/>
                    <a:pt x="16" y="11"/>
                    <a:pt x="17" y="12"/>
                  </a:cubicBezTo>
                  <a:cubicBezTo>
                    <a:pt x="17" y="12"/>
                    <a:pt x="17" y="13"/>
                    <a:pt x="17" y="14"/>
                  </a:cubicBezTo>
                  <a:cubicBezTo>
                    <a:pt x="17" y="21"/>
                    <a:pt x="17" y="21"/>
                    <a:pt x="17" y="21"/>
                  </a:cubicBezTo>
                  <a:cubicBezTo>
                    <a:pt x="21" y="21"/>
                    <a:pt x="21" y="21"/>
                    <a:pt x="21" y="21"/>
                  </a:cubicBezTo>
                  <a:cubicBezTo>
                    <a:pt x="21" y="13"/>
                    <a:pt x="21" y="13"/>
                    <a:pt x="21" y="13"/>
                  </a:cubicBezTo>
                  <a:cubicBezTo>
                    <a:pt x="21" y="11"/>
                    <a:pt x="21" y="9"/>
                    <a:pt x="20" y="8"/>
                  </a:cubicBezTo>
                  <a:close/>
                  <a:moveTo>
                    <a:pt x="3" y="0"/>
                  </a:moveTo>
                  <a:cubicBezTo>
                    <a:pt x="2" y="0"/>
                    <a:pt x="1" y="0"/>
                    <a:pt x="1" y="1"/>
                  </a:cubicBezTo>
                  <a:cubicBezTo>
                    <a:pt x="0" y="1"/>
                    <a:pt x="0" y="2"/>
                    <a:pt x="0" y="2"/>
                  </a:cubicBezTo>
                  <a:cubicBezTo>
                    <a:pt x="0" y="3"/>
                    <a:pt x="0" y="4"/>
                    <a:pt x="1" y="4"/>
                  </a:cubicBezTo>
                  <a:cubicBezTo>
                    <a:pt x="1" y="5"/>
                    <a:pt x="2" y="5"/>
                    <a:pt x="3" y="5"/>
                  </a:cubicBezTo>
                  <a:cubicBezTo>
                    <a:pt x="3" y="5"/>
                    <a:pt x="4" y="5"/>
                    <a:pt x="5" y="4"/>
                  </a:cubicBezTo>
                  <a:cubicBezTo>
                    <a:pt x="5" y="4"/>
                    <a:pt x="5" y="3"/>
                    <a:pt x="5" y="2"/>
                  </a:cubicBezTo>
                  <a:cubicBezTo>
                    <a:pt x="5" y="2"/>
                    <a:pt x="5" y="1"/>
                    <a:pt x="5" y="1"/>
                  </a:cubicBezTo>
                  <a:cubicBezTo>
                    <a:pt x="4" y="0"/>
                    <a:pt x="3" y="0"/>
                    <a:pt x="3" y="0"/>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grpSp>
        <p:nvGrpSpPr>
          <p:cNvPr id="34" name="Group 33">
            <a:extLst>
              <a:ext uri="{FF2B5EF4-FFF2-40B4-BE49-F238E27FC236}">
                <a16:creationId xmlns:a16="http://schemas.microsoft.com/office/drawing/2014/main" id="{D50AD6B7-8B78-47ED-91AE-4A317A999211}"/>
              </a:ext>
            </a:extLst>
          </p:cNvPr>
          <p:cNvGrpSpPr/>
          <p:nvPr/>
        </p:nvGrpSpPr>
        <p:grpSpPr>
          <a:xfrm>
            <a:off x="327553" y="2383753"/>
            <a:ext cx="1600407" cy="815300"/>
            <a:chOff x="390859" y="2925359"/>
            <a:chExt cx="1600407" cy="815300"/>
          </a:xfrm>
        </p:grpSpPr>
        <p:sp>
          <p:nvSpPr>
            <p:cNvPr id="24" name="TextBox 23">
              <a:extLst>
                <a:ext uri="{FF2B5EF4-FFF2-40B4-BE49-F238E27FC236}">
                  <a16:creationId xmlns:a16="http://schemas.microsoft.com/office/drawing/2014/main" id="{05AD9CD8-FDD7-4DBD-8C4F-1904C36FFDBD}"/>
                </a:ext>
              </a:extLst>
            </p:cNvPr>
            <p:cNvSpPr txBox="1"/>
            <p:nvPr/>
          </p:nvSpPr>
          <p:spPr>
            <a:xfrm>
              <a:off x="486023" y="3285826"/>
              <a:ext cx="1505243" cy="220381"/>
            </a:xfrm>
            <a:prstGeom prst="rect">
              <a:avLst/>
            </a:prstGeom>
            <a:noFill/>
          </p:spPr>
          <p:txBody>
            <a:bodyPr wrap="square" rtlCol="0">
              <a:spAutoFit/>
            </a:bodyPr>
            <a:lstStyle/>
            <a:p>
              <a:pPr>
                <a:lnSpc>
                  <a:spcPct val="110000"/>
                </a:lnSpc>
              </a:pP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+33 6 11 22 33 44</a:t>
              </a:r>
            </a:p>
          </p:txBody>
        </p:sp>
        <p:sp>
          <p:nvSpPr>
            <p:cNvPr id="25" name="Freeform 5">
              <a:extLst>
                <a:ext uri="{FF2B5EF4-FFF2-40B4-BE49-F238E27FC236}">
                  <a16:creationId xmlns:a16="http://schemas.microsoft.com/office/drawing/2014/main" id="{ED71DEC4-1E33-46A9-B9CE-5C4BB5348C2E}"/>
                </a:ext>
              </a:extLst>
            </p:cNvPr>
            <p:cNvSpPr>
              <a:spLocks/>
            </p:cNvSpPr>
            <p:nvPr/>
          </p:nvSpPr>
          <p:spPr bwMode="auto">
            <a:xfrm>
              <a:off x="390859" y="2988424"/>
              <a:ext cx="93663" cy="87312"/>
            </a:xfrm>
            <a:custGeom>
              <a:avLst/>
              <a:gdLst>
                <a:gd name="T0" fmla="*/ 30 w 59"/>
                <a:gd name="T1" fmla="*/ 0 h 55"/>
                <a:gd name="T2" fmla="*/ 0 w 59"/>
                <a:gd name="T3" fmla="*/ 28 h 55"/>
                <a:gd name="T4" fmla="*/ 9 w 59"/>
                <a:gd name="T5" fmla="*/ 28 h 55"/>
                <a:gd name="T6" fmla="*/ 9 w 59"/>
                <a:gd name="T7" fmla="*/ 55 h 55"/>
                <a:gd name="T8" fmla="*/ 24 w 59"/>
                <a:gd name="T9" fmla="*/ 55 h 55"/>
                <a:gd name="T10" fmla="*/ 24 w 59"/>
                <a:gd name="T11" fmla="*/ 36 h 55"/>
                <a:gd name="T12" fmla="*/ 35 w 59"/>
                <a:gd name="T13" fmla="*/ 36 h 55"/>
                <a:gd name="T14" fmla="*/ 35 w 59"/>
                <a:gd name="T15" fmla="*/ 55 h 55"/>
                <a:gd name="T16" fmla="*/ 50 w 59"/>
                <a:gd name="T17" fmla="*/ 55 h 55"/>
                <a:gd name="T18" fmla="*/ 50 w 59"/>
                <a:gd name="T19" fmla="*/ 28 h 55"/>
                <a:gd name="T20" fmla="*/ 59 w 59"/>
                <a:gd name="T21" fmla="*/ 28 h 55"/>
                <a:gd name="T22" fmla="*/ 30 w 59"/>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55">
                  <a:moveTo>
                    <a:pt x="30" y="0"/>
                  </a:moveTo>
                  <a:lnTo>
                    <a:pt x="0" y="28"/>
                  </a:lnTo>
                  <a:lnTo>
                    <a:pt x="9" y="28"/>
                  </a:lnTo>
                  <a:lnTo>
                    <a:pt x="9" y="55"/>
                  </a:lnTo>
                  <a:lnTo>
                    <a:pt x="24" y="55"/>
                  </a:lnTo>
                  <a:lnTo>
                    <a:pt x="24" y="36"/>
                  </a:lnTo>
                  <a:lnTo>
                    <a:pt x="35" y="36"/>
                  </a:lnTo>
                  <a:lnTo>
                    <a:pt x="35" y="55"/>
                  </a:lnTo>
                  <a:lnTo>
                    <a:pt x="50" y="55"/>
                  </a:lnTo>
                  <a:lnTo>
                    <a:pt x="50" y="28"/>
                  </a:lnTo>
                  <a:lnTo>
                    <a:pt x="59" y="28"/>
                  </a:lnTo>
                  <a:lnTo>
                    <a:pt x="30" y="0"/>
                  </a:lnTo>
                  <a:close/>
                </a:path>
              </a:pathLst>
            </a:custGeom>
            <a:solidFill>
              <a:schemeClr val="tx2">
                <a:lumMod val="75000"/>
              </a:schemeClr>
            </a:solidFill>
            <a:ln>
              <a:noFill/>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26" name="Freeform 9">
              <a:extLst>
                <a:ext uri="{FF2B5EF4-FFF2-40B4-BE49-F238E27FC236}">
                  <a16:creationId xmlns:a16="http://schemas.microsoft.com/office/drawing/2014/main" id="{F191E591-F3AC-4049-A2D3-2EC606C55955}"/>
                </a:ext>
              </a:extLst>
            </p:cNvPr>
            <p:cNvSpPr>
              <a:spLocks/>
            </p:cNvSpPr>
            <p:nvPr/>
          </p:nvSpPr>
          <p:spPr bwMode="auto">
            <a:xfrm>
              <a:off x="395621" y="3344793"/>
              <a:ext cx="84138" cy="88900"/>
            </a:xfrm>
            <a:custGeom>
              <a:avLst/>
              <a:gdLst>
                <a:gd name="T0" fmla="*/ 23 w 24"/>
                <a:gd name="T1" fmla="*/ 17 h 24"/>
                <a:gd name="T2" fmla="*/ 22 w 24"/>
                <a:gd name="T3" fmla="*/ 16 h 24"/>
                <a:gd name="T4" fmla="*/ 18 w 24"/>
                <a:gd name="T5" fmla="*/ 16 h 24"/>
                <a:gd name="T6" fmla="*/ 16 w 24"/>
                <a:gd name="T7" fmla="*/ 16 h 24"/>
                <a:gd name="T8" fmla="*/ 13 w 24"/>
                <a:gd name="T9" fmla="*/ 19 h 24"/>
                <a:gd name="T10" fmla="*/ 4 w 24"/>
                <a:gd name="T11" fmla="*/ 10 h 24"/>
                <a:gd name="T12" fmla="*/ 7 w 24"/>
                <a:gd name="T13" fmla="*/ 7 h 24"/>
                <a:gd name="T14" fmla="*/ 8 w 24"/>
                <a:gd name="T15" fmla="*/ 6 h 24"/>
                <a:gd name="T16" fmla="*/ 7 w 24"/>
                <a:gd name="T17" fmla="*/ 1 h 24"/>
                <a:gd name="T18" fmla="*/ 7 w 24"/>
                <a:gd name="T19" fmla="*/ 0 h 24"/>
                <a:gd name="T20" fmla="*/ 6 w 24"/>
                <a:gd name="T21" fmla="*/ 0 h 24"/>
                <a:gd name="T22" fmla="*/ 1 w 24"/>
                <a:gd name="T23" fmla="*/ 0 h 24"/>
                <a:gd name="T24" fmla="*/ 0 w 24"/>
                <a:gd name="T25" fmla="*/ 0 h 24"/>
                <a:gd name="T26" fmla="*/ 0 w 24"/>
                <a:gd name="T27" fmla="*/ 1 h 24"/>
                <a:gd name="T28" fmla="*/ 3 w 24"/>
                <a:gd name="T29" fmla="*/ 12 h 24"/>
                <a:gd name="T30" fmla="*/ 11 w 24"/>
                <a:gd name="T31" fmla="*/ 21 h 24"/>
                <a:gd name="T32" fmla="*/ 22 w 24"/>
                <a:gd name="T33" fmla="*/ 24 h 24"/>
                <a:gd name="T34" fmla="*/ 23 w 24"/>
                <a:gd name="T35" fmla="*/ 23 h 24"/>
                <a:gd name="T36" fmla="*/ 24 w 24"/>
                <a:gd name="T37" fmla="*/ 22 h 24"/>
                <a:gd name="T38" fmla="*/ 24 w 24"/>
                <a:gd name="T39" fmla="*/ 18 h 24"/>
                <a:gd name="T40" fmla="*/ 23 w 24"/>
                <a:gd name="T41" fmla="*/ 17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 h="24">
                  <a:moveTo>
                    <a:pt x="23" y="17"/>
                  </a:moveTo>
                  <a:cubicBezTo>
                    <a:pt x="23" y="16"/>
                    <a:pt x="23" y="16"/>
                    <a:pt x="22" y="16"/>
                  </a:cubicBezTo>
                  <a:cubicBezTo>
                    <a:pt x="21" y="16"/>
                    <a:pt x="19" y="16"/>
                    <a:pt x="18" y="16"/>
                  </a:cubicBezTo>
                  <a:cubicBezTo>
                    <a:pt x="17" y="15"/>
                    <a:pt x="17" y="15"/>
                    <a:pt x="16" y="16"/>
                  </a:cubicBezTo>
                  <a:cubicBezTo>
                    <a:pt x="13" y="19"/>
                    <a:pt x="13" y="19"/>
                    <a:pt x="13" y="19"/>
                  </a:cubicBezTo>
                  <a:cubicBezTo>
                    <a:pt x="9" y="17"/>
                    <a:pt x="6" y="14"/>
                    <a:pt x="4" y="10"/>
                  </a:cubicBezTo>
                  <a:cubicBezTo>
                    <a:pt x="7" y="7"/>
                    <a:pt x="7" y="7"/>
                    <a:pt x="7" y="7"/>
                  </a:cubicBezTo>
                  <a:cubicBezTo>
                    <a:pt x="8" y="7"/>
                    <a:pt x="8" y="6"/>
                    <a:pt x="8" y="6"/>
                  </a:cubicBezTo>
                  <a:cubicBezTo>
                    <a:pt x="7" y="4"/>
                    <a:pt x="7" y="3"/>
                    <a:pt x="7" y="1"/>
                  </a:cubicBezTo>
                  <a:cubicBezTo>
                    <a:pt x="7" y="1"/>
                    <a:pt x="7" y="0"/>
                    <a:pt x="7" y="0"/>
                  </a:cubicBezTo>
                  <a:cubicBezTo>
                    <a:pt x="6" y="0"/>
                    <a:pt x="6" y="0"/>
                    <a:pt x="6" y="0"/>
                  </a:cubicBezTo>
                  <a:cubicBezTo>
                    <a:pt x="1" y="0"/>
                    <a:pt x="1" y="0"/>
                    <a:pt x="1" y="0"/>
                  </a:cubicBezTo>
                  <a:cubicBezTo>
                    <a:pt x="1" y="0"/>
                    <a:pt x="0" y="0"/>
                    <a:pt x="0" y="0"/>
                  </a:cubicBezTo>
                  <a:cubicBezTo>
                    <a:pt x="0" y="0"/>
                    <a:pt x="0" y="1"/>
                    <a:pt x="0" y="1"/>
                  </a:cubicBezTo>
                  <a:cubicBezTo>
                    <a:pt x="0" y="5"/>
                    <a:pt x="1" y="9"/>
                    <a:pt x="3" y="12"/>
                  </a:cubicBezTo>
                  <a:cubicBezTo>
                    <a:pt x="5" y="16"/>
                    <a:pt x="7" y="19"/>
                    <a:pt x="11" y="21"/>
                  </a:cubicBezTo>
                  <a:cubicBezTo>
                    <a:pt x="14" y="23"/>
                    <a:pt x="18" y="24"/>
                    <a:pt x="22" y="24"/>
                  </a:cubicBezTo>
                  <a:cubicBezTo>
                    <a:pt x="23" y="24"/>
                    <a:pt x="23" y="23"/>
                    <a:pt x="23" y="23"/>
                  </a:cubicBezTo>
                  <a:cubicBezTo>
                    <a:pt x="23" y="23"/>
                    <a:pt x="24" y="23"/>
                    <a:pt x="24" y="22"/>
                  </a:cubicBezTo>
                  <a:cubicBezTo>
                    <a:pt x="24" y="18"/>
                    <a:pt x="24" y="18"/>
                    <a:pt x="24" y="18"/>
                  </a:cubicBezTo>
                  <a:cubicBezTo>
                    <a:pt x="24" y="17"/>
                    <a:pt x="23" y="17"/>
                    <a:pt x="23" y="17"/>
                  </a:cubicBezTo>
                  <a:close/>
                </a:path>
              </a:pathLst>
            </a:custGeom>
            <a:solidFill>
              <a:schemeClr val="tx2">
                <a:lumMod val="75000"/>
              </a:schemeClr>
            </a:solidFill>
            <a:ln>
              <a:noFill/>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27" name="TextBox 26">
              <a:extLst>
                <a:ext uri="{FF2B5EF4-FFF2-40B4-BE49-F238E27FC236}">
                  <a16:creationId xmlns:a16="http://schemas.microsoft.com/office/drawing/2014/main" id="{432F7F48-5273-4B1D-9C66-0A7D83AE69E3}"/>
                </a:ext>
              </a:extLst>
            </p:cNvPr>
            <p:cNvSpPr txBox="1"/>
            <p:nvPr/>
          </p:nvSpPr>
          <p:spPr>
            <a:xfrm>
              <a:off x="486023" y="3520278"/>
              <a:ext cx="1505243" cy="220381"/>
            </a:xfrm>
            <a:prstGeom prst="rect">
              <a:avLst/>
            </a:prstGeom>
            <a:noFill/>
          </p:spPr>
          <p:txBody>
            <a:bodyPr wrap="square" rtlCol="0">
              <a:spAutoFit/>
            </a:bodyPr>
            <a:lstStyle/>
            <a:p>
              <a:pPr>
                <a:lnSpc>
                  <a:spcPct val="110000"/>
                </a:lnSpc>
              </a:pPr>
              <a:r>
                <a:rPr lang="en-US" sz="800" dirty="0" err="1">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mail@mail.com</a:t>
              </a:r>
              <a:endPar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B2555A7F-D2FE-48A8-8A82-02BF011E9F36}"/>
                </a:ext>
              </a:extLst>
            </p:cNvPr>
            <p:cNvSpPr txBox="1"/>
            <p:nvPr/>
          </p:nvSpPr>
          <p:spPr>
            <a:xfrm>
              <a:off x="486023" y="2925359"/>
              <a:ext cx="1505243" cy="352597"/>
            </a:xfrm>
            <a:prstGeom prst="rect">
              <a:avLst/>
            </a:prstGeom>
            <a:noFill/>
          </p:spPr>
          <p:txBody>
            <a:bodyPr wrap="square" rtlCol="0">
              <a:spAutoFit/>
            </a:bodyPr>
            <a:lstStyle/>
            <a:p>
              <a:pPr>
                <a:lnSpc>
                  <a:spcPct val="110000"/>
                </a:lnSpc>
              </a:pP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12 Rue de la </a:t>
              </a:r>
              <a:r>
                <a:rPr lang="en-US" sz="800" dirty="0" err="1">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Réussite</a:t>
              </a:r>
              <a:endPar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endParaRPr>
            </a:p>
            <a:p>
              <a:pPr>
                <a:lnSpc>
                  <a:spcPct val="110000"/>
                </a:lnSpc>
              </a:pP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75012 Paris</a:t>
              </a:r>
            </a:p>
          </p:txBody>
        </p:sp>
        <p:sp>
          <p:nvSpPr>
            <p:cNvPr id="29" name="Freeform 13">
              <a:extLst>
                <a:ext uri="{FF2B5EF4-FFF2-40B4-BE49-F238E27FC236}">
                  <a16:creationId xmlns:a16="http://schemas.microsoft.com/office/drawing/2014/main" id="{3BDDD7A4-27A2-4610-85DA-FD7CE80206D2}"/>
                </a:ext>
              </a:extLst>
            </p:cNvPr>
            <p:cNvSpPr>
              <a:spLocks noEditPoints="1"/>
            </p:cNvSpPr>
            <p:nvPr/>
          </p:nvSpPr>
          <p:spPr bwMode="auto">
            <a:xfrm>
              <a:off x="390859" y="3586193"/>
              <a:ext cx="93663" cy="96837"/>
            </a:xfrm>
            <a:custGeom>
              <a:avLst/>
              <a:gdLst>
                <a:gd name="T0" fmla="*/ 23 w 27"/>
                <a:gd name="T1" fmla="*/ 4 h 26"/>
                <a:gd name="T2" fmla="*/ 14 w 27"/>
                <a:gd name="T3" fmla="*/ 0 h 26"/>
                <a:gd name="T4" fmla="*/ 4 w 27"/>
                <a:gd name="T5" fmla="*/ 4 h 26"/>
                <a:gd name="T6" fmla="*/ 0 w 27"/>
                <a:gd name="T7" fmla="*/ 13 h 26"/>
                <a:gd name="T8" fmla="*/ 4 w 27"/>
                <a:gd name="T9" fmla="*/ 23 h 26"/>
                <a:gd name="T10" fmla="*/ 14 w 27"/>
                <a:gd name="T11" fmla="*/ 26 h 26"/>
                <a:gd name="T12" fmla="*/ 23 w 27"/>
                <a:gd name="T13" fmla="*/ 23 h 26"/>
                <a:gd name="T14" fmla="*/ 27 w 27"/>
                <a:gd name="T15" fmla="*/ 13 h 26"/>
                <a:gd name="T16" fmla="*/ 23 w 27"/>
                <a:gd name="T17" fmla="*/ 4 h 26"/>
                <a:gd name="T18" fmla="*/ 23 w 27"/>
                <a:gd name="T19" fmla="*/ 8 h 26"/>
                <a:gd name="T20" fmla="*/ 19 w 27"/>
                <a:gd name="T21" fmla="*/ 8 h 26"/>
                <a:gd name="T22" fmla="*/ 17 w 27"/>
                <a:gd name="T23" fmla="*/ 3 h 26"/>
                <a:gd name="T24" fmla="*/ 23 w 27"/>
                <a:gd name="T25" fmla="*/ 8 h 26"/>
                <a:gd name="T26" fmla="*/ 14 w 27"/>
                <a:gd name="T27" fmla="*/ 3 h 26"/>
                <a:gd name="T28" fmla="*/ 16 w 27"/>
                <a:gd name="T29" fmla="*/ 8 h 26"/>
                <a:gd name="T30" fmla="*/ 11 w 27"/>
                <a:gd name="T31" fmla="*/ 8 h 26"/>
                <a:gd name="T32" fmla="*/ 14 w 27"/>
                <a:gd name="T33" fmla="*/ 3 h 26"/>
                <a:gd name="T34" fmla="*/ 3 w 27"/>
                <a:gd name="T35" fmla="*/ 16 h 26"/>
                <a:gd name="T36" fmla="*/ 3 w 27"/>
                <a:gd name="T37" fmla="*/ 13 h 26"/>
                <a:gd name="T38" fmla="*/ 3 w 27"/>
                <a:gd name="T39" fmla="*/ 10 h 26"/>
                <a:gd name="T40" fmla="*/ 8 w 27"/>
                <a:gd name="T41" fmla="*/ 10 h 26"/>
                <a:gd name="T42" fmla="*/ 8 w 27"/>
                <a:gd name="T43" fmla="*/ 13 h 26"/>
                <a:gd name="T44" fmla="*/ 8 w 27"/>
                <a:gd name="T45" fmla="*/ 16 h 26"/>
                <a:gd name="T46" fmla="*/ 3 w 27"/>
                <a:gd name="T47" fmla="*/ 16 h 26"/>
                <a:gd name="T48" fmla="*/ 4 w 27"/>
                <a:gd name="T49" fmla="*/ 18 h 26"/>
                <a:gd name="T50" fmla="*/ 8 w 27"/>
                <a:gd name="T51" fmla="*/ 18 h 26"/>
                <a:gd name="T52" fmla="*/ 10 w 27"/>
                <a:gd name="T53" fmla="*/ 23 h 26"/>
                <a:gd name="T54" fmla="*/ 4 w 27"/>
                <a:gd name="T55" fmla="*/ 18 h 26"/>
                <a:gd name="T56" fmla="*/ 8 w 27"/>
                <a:gd name="T57" fmla="*/ 8 h 26"/>
                <a:gd name="T58" fmla="*/ 4 w 27"/>
                <a:gd name="T59" fmla="*/ 8 h 26"/>
                <a:gd name="T60" fmla="*/ 10 w 27"/>
                <a:gd name="T61" fmla="*/ 3 h 26"/>
                <a:gd name="T62" fmla="*/ 8 w 27"/>
                <a:gd name="T63" fmla="*/ 8 h 26"/>
                <a:gd name="T64" fmla="*/ 14 w 27"/>
                <a:gd name="T65" fmla="*/ 24 h 26"/>
                <a:gd name="T66" fmla="*/ 11 w 27"/>
                <a:gd name="T67" fmla="*/ 18 h 26"/>
                <a:gd name="T68" fmla="*/ 16 w 27"/>
                <a:gd name="T69" fmla="*/ 18 h 26"/>
                <a:gd name="T70" fmla="*/ 14 w 27"/>
                <a:gd name="T71" fmla="*/ 24 h 26"/>
                <a:gd name="T72" fmla="*/ 17 w 27"/>
                <a:gd name="T73" fmla="*/ 16 h 26"/>
                <a:gd name="T74" fmla="*/ 10 w 27"/>
                <a:gd name="T75" fmla="*/ 16 h 26"/>
                <a:gd name="T76" fmla="*/ 10 w 27"/>
                <a:gd name="T77" fmla="*/ 13 h 26"/>
                <a:gd name="T78" fmla="*/ 10 w 27"/>
                <a:gd name="T79" fmla="*/ 10 h 26"/>
                <a:gd name="T80" fmla="*/ 17 w 27"/>
                <a:gd name="T81" fmla="*/ 10 h 26"/>
                <a:gd name="T82" fmla="*/ 17 w 27"/>
                <a:gd name="T83" fmla="*/ 13 h 26"/>
                <a:gd name="T84" fmla="*/ 17 w 27"/>
                <a:gd name="T85" fmla="*/ 16 h 26"/>
                <a:gd name="T86" fmla="*/ 17 w 27"/>
                <a:gd name="T87" fmla="*/ 23 h 26"/>
                <a:gd name="T88" fmla="*/ 19 w 27"/>
                <a:gd name="T89" fmla="*/ 18 h 26"/>
                <a:gd name="T90" fmla="*/ 23 w 27"/>
                <a:gd name="T91" fmla="*/ 18 h 26"/>
                <a:gd name="T92" fmla="*/ 17 w 27"/>
                <a:gd name="T93" fmla="*/ 23 h 26"/>
                <a:gd name="T94" fmla="*/ 19 w 27"/>
                <a:gd name="T95" fmla="*/ 16 h 26"/>
                <a:gd name="T96" fmla="*/ 20 w 27"/>
                <a:gd name="T97" fmla="*/ 13 h 26"/>
                <a:gd name="T98" fmla="*/ 19 w 27"/>
                <a:gd name="T99" fmla="*/ 10 h 26"/>
                <a:gd name="T100" fmla="*/ 24 w 27"/>
                <a:gd name="T101" fmla="*/ 10 h 26"/>
                <a:gd name="T102" fmla="*/ 24 w 27"/>
                <a:gd name="T103" fmla="*/ 13 h 26"/>
                <a:gd name="T104" fmla="*/ 24 w 27"/>
                <a:gd name="T105" fmla="*/ 16 h 26"/>
                <a:gd name="T106" fmla="*/ 19 w 27"/>
                <a:gd name="T107" fmla="*/ 1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 h="26">
                  <a:moveTo>
                    <a:pt x="23" y="4"/>
                  </a:moveTo>
                  <a:cubicBezTo>
                    <a:pt x="20" y="1"/>
                    <a:pt x="17" y="0"/>
                    <a:pt x="14" y="0"/>
                  </a:cubicBezTo>
                  <a:cubicBezTo>
                    <a:pt x="10" y="0"/>
                    <a:pt x="7" y="1"/>
                    <a:pt x="4" y="4"/>
                  </a:cubicBezTo>
                  <a:cubicBezTo>
                    <a:pt x="2" y="6"/>
                    <a:pt x="0" y="9"/>
                    <a:pt x="0" y="13"/>
                  </a:cubicBezTo>
                  <a:cubicBezTo>
                    <a:pt x="0" y="17"/>
                    <a:pt x="2" y="20"/>
                    <a:pt x="4" y="23"/>
                  </a:cubicBezTo>
                  <a:cubicBezTo>
                    <a:pt x="7" y="25"/>
                    <a:pt x="10" y="26"/>
                    <a:pt x="14" y="26"/>
                  </a:cubicBezTo>
                  <a:cubicBezTo>
                    <a:pt x="17" y="26"/>
                    <a:pt x="20" y="25"/>
                    <a:pt x="23" y="23"/>
                  </a:cubicBezTo>
                  <a:cubicBezTo>
                    <a:pt x="26" y="20"/>
                    <a:pt x="27" y="17"/>
                    <a:pt x="27" y="13"/>
                  </a:cubicBezTo>
                  <a:cubicBezTo>
                    <a:pt x="27" y="9"/>
                    <a:pt x="26" y="6"/>
                    <a:pt x="23" y="4"/>
                  </a:cubicBezTo>
                  <a:close/>
                  <a:moveTo>
                    <a:pt x="23" y="8"/>
                  </a:moveTo>
                  <a:cubicBezTo>
                    <a:pt x="19" y="8"/>
                    <a:pt x="19" y="8"/>
                    <a:pt x="19" y="8"/>
                  </a:cubicBezTo>
                  <a:cubicBezTo>
                    <a:pt x="18" y="6"/>
                    <a:pt x="18" y="5"/>
                    <a:pt x="17" y="3"/>
                  </a:cubicBezTo>
                  <a:cubicBezTo>
                    <a:pt x="20" y="4"/>
                    <a:pt x="22" y="5"/>
                    <a:pt x="23" y="8"/>
                  </a:cubicBezTo>
                  <a:close/>
                  <a:moveTo>
                    <a:pt x="14" y="3"/>
                  </a:moveTo>
                  <a:cubicBezTo>
                    <a:pt x="15" y="4"/>
                    <a:pt x="16" y="6"/>
                    <a:pt x="16" y="8"/>
                  </a:cubicBezTo>
                  <a:cubicBezTo>
                    <a:pt x="11" y="8"/>
                    <a:pt x="11" y="8"/>
                    <a:pt x="11" y="8"/>
                  </a:cubicBezTo>
                  <a:cubicBezTo>
                    <a:pt x="12" y="6"/>
                    <a:pt x="12" y="4"/>
                    <a:pt x="14" y="3"/>
                  </a:cubicBezTo>
                  <a:close/>
                  <a:moveTo>
                    <a:pt x="3" y="16"/>
                  </a:moveTo>
                  <a:cubicBezTo>
                    <a:pt x="3" y="15"/>
                    <a:pt x="3" y="14"/>
                    <a:pt x="3" y="13"/>
                  </a:cubicBezTo>
                  <a:cubicBezTo>
                    <a:pt x="3" y="12"/>
                    <a:pt x="3" y="11"/>
                    <a:pt x="3" y="10"/>
                  </a:cubicBezTo>
                  <a:cubicBezTo>
                    <a:pt x="8" y="10"/>
                    <a:pt x="8" y="10"/>
                    <a:pt x="8" y="10"/>
                  </a:cubicBezTo>
                  <a:cubicBezTo>
                    <a:pt x="8" y="11"/>
                    <a:pt x="8" y="12"/>
                    <a:pt x="8" y="13"/>
                  </a:cubicBezTo>
                  <a:cubicBezTo>
                    <a:pt x="8" y="14"/>
                    <a:pt x="8" y="15"/>
                    <a:pt x="8" y="16"/>
                  </a:cubicBezTo>
                  <a:lnTo>
                    <a:pt x="3" y="16"/>
                  </a:lnTo>
                  <a:close/>
                  <a:moveTo>
                    <a:pt x="4" y="18"/>
                  </a:moveTo>
                  <a:cubicBezTo>
                    <a:pt x="8" y="18"/>
                    <a:pt x="8" y="18"/>
                    <a:pt x="8" y="18"/>
                  </a:cubicBezTo>
                  <a:cubicBezTo>
                    <a:pt x="9" y="20"/>
                    <a:pt x="9" y="22"/>
                    <a:pt x="10" y="23"/>
                  </a:cubicBezTo>
                  <a:cubicBezTo>
                    <a:pt x="8" y="22"/>
                    <a:pt x="6" y="21"/>
                    <a:pt x="4" y="18"/>
                  </a:cubicBezTo>
                  <a:close/>
                  <a:moveTo>
                    <a:pt x="8" y="8"/>
                  </a:moveTo>
                  <a:cubicBezTo>
                    <a:pt x="4" y="8"/>
                    <a:pt x="4" y="8"/>
                    <a:pt x="4" y="8"/>
                  </a:cubicBezTo>
                  <a:cubicBezTo>
                    <a:pt x="6" y="5"/>
                    <a:pt x="8" y="4"/>
                    <a:pt x="10" y="3"/>
                  </a:cubicBezTo>
                  <a:cubicBezTo>
                    <a:pt x="9" y="5"/>
                    <a:pt x="9" y="6"/>
                    <a:pt x="8" y="8"/>
                  </a:cubicBezTo>
                  <a:close/>
                  <a:moveTo>
                    <a:pt x="14" y="24"/>
                  </a:moveTo>
                  <a:cubicBezTo>
                    <a:pt x="12" y="22"/>
                    <a:pt x="12" y="20"/>
                    <a:pt x="11" y="18"/>
                  </a:cubicBezTo>
                  <a:cubicBezTo>
                    <a:pt x="16" y="18"/>
                    <a:pt x="16" y="18"/>
                    <a:pt x="16" y="18"/>
                  </a:cubicBezTo>
                  <a:cubicBezTo>
                    <a:pt x="16" y="20"/>
                    <a:pt x="15" y="22"/>
                    <a:pt x="14" y="24"/>
                  </a:cubicBezTo>
                  <a:close/>
                  <a:moveTo>
                    <a:pt x="17" y="16"/>
                  </a:moveTo>
                  <a:cubicBezTo>
                    <a:pt x="10" y="16"/>
                    <a:pt x="10" y="16"/>
                    <a:pt x="10" y="16"/>
                  </a:cubicBezTo>
                  <a:cubicBezTo>
                    <a:pt x="10" y="15"/>
                    <a:pt x="10" y="14"/>
                    <a:pt x="10" y="13"/>
                  </a:cubicBezTo>
                  <a:cubicBezTo>
                    <a:pt x="10" y="12"/>
                    <a:pt x="10" y="11"/>
                    <a:pt x="10" y="10"/>
                  </a:cubicBezTo>
                  <a:cubicBezTo>
                    <a:pt x="17" y="10"/>
                    <a:pt x="17" y="10"/>
                    <a:pt x="17" y="10"/>
                  </a:cubicBezTo>
                  <a:cubicBezTo>
                    <a:pt x="17" y="11"/>
                    <a:pt x="17" y="12"/>
                    <a:pt x="17" y="13"/>
                  </a:cubicBezTo>
                  <a:cubicBezTo>
                    <a:pt x="17" y="14"/>
                    <a:pt x="17" y="15"/>
                    <a:pt x="17" y="16"/>
                  </a:cubicBezTo>
                  <a:close/>
                  <a:moveTo>
                    <a:pt x="17" y="23"/>
                  </a:moveTo>
                  <a:cubicBezTo>
                    <a:pt x="18" y="22"/>
                    <a:pt x="18" y="20"/>
                    <a:pt x="19" y="18"/>
                  </a:cubicBezTo>
                  <a:cubicBezTo>
                    <a:pt x="23" y="18"/>
                    <a:pt x="23" y="18"/>
                    <a:pt x="23" y="18"/>
                  </a:cubicBezTo>
                  <a:cubicBezTo>
                    <a:pt x="22" y="21"/>
                    <a:pt x="20" y="22"/>
                    <a:pt x="17" y="23"/>
                  </a:cubicBezTo>
                  <a:close/>
                  <a:moveTo>
                    <a:pt x="19" y="16"/>
                  </a:moveTo>
                  <a:cubicBezTo>
                    <a:pt x="20" y="15"/>
                    <a:pt x="20" y="14"/>
                    <a:pt x="20" y="13"/>
                  </a:cubicBezTo>
                  <a:cubicBezTo>
                    <a:pt x="20" y="12"/>
                    <a:pt x="20" y="11"/>
                    <a:pt x="19" y="10"/>
                  </a:cubicBezTo>
                  <a:cubicBezTo>
                    <a:pt x="24" y="10"/>
                    <a:pt x="24" y="10"/>
                    <a:pt x="24" y="10"/>
                  </a:cubicBezTo>
                  <a:cubicBezTo>
                    <a:pt x="24" y="11"/>
                    <a:pt x="24" y="12"/>
                    <a:pt x="24" y="13"/>
                  </a:cubicBezTo>
                  <a:cubicBezTo>
                    <a:pt x="24" y="14"/>
                    <a:pt x="24" y="15"/>
                    <a:pt x="24" y="16"/>
                  </a:cubicBezTo>
                  <a:lnTo>
                    <a:pt x="19" y="16"/>
                  </a:lnTo>
                  <a:close/>
                </a:path>
              </a:pathLst>
            </a:custGeom>
            <a:solidFill>
              <a:schemeClr val="tx2">
                <a:lumMod val="75000"/>
              </a:schemeClr>
            </a:solidFill>
            <a:ln>
              <a:noFill/>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grpSp>
      <p:sp>
        <p:nvSpPr>
          <p:cNvPr id="31" name="TextBox 30">
            <a:extLst>
              <a:ext uri="{FF2B5EF4-FFF2-40B4-BE49-F238E27FC236}">
                <a16:creationId xmlns:a16="http://schemas.microsoft.com/office/drawing/2014/main" id="{7E7DB76A-7639-447A-AD1B-8C9D3CB2B31E}"/>
              </a:ext>
            </a:extLst>
          </p:cNvPr>
          <p:cNvSpPr txBox="1"/>
          <p:nvPr/>
        </p:nvSpPr>
        <p:spPr>
          <a:xfrm>
            <a:off x="237820" y="2084293"/>
            <a:ext cx="2209957" cy="276999"/>
          </a:xfrm>
          <a:prstGeom prst="rect">
            <a:avLst/>
          </a:prstGeom>
          <a:noFill/>
        </p:spPr>
        <p:txBody>
          <a:bodyPr wrap="square" rtlCol="0">
            <a:spAutoFit/>
          </a:bodyPr>
          <a:lstStyle/>
          <a:p>
            <a:r>
              <a:rPr lang="en-US" sz="1200" b="1" dirty="0">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Contact</a:t>
            </a:r>
          </a:p>
        </p:txBody>
      </p:sp>
      <p:cxnSp>
        <p:nvCxnSpPr>
          <p:cNvPr id="33" name="Straight Connector 32">
            <a:extLst>
              <a:ext uri="{FF2B5EF4-FFF2-40B4-BE49-F238E27FC236}">
                <a16:creationId xmlns:a16="http://schemas.microsoft.com/office/drawing/2014/main" id="{20A06C41-DC6F-4694-ADD5-159310A98482}"/>
              </a:ext>
            </a:extLst>
          </p:cNvPr>
          <p:cNvCxnSpPr>
            <a:cxnSpLocks/>
          </p:cNvCxnSpPr>
          <p:nvPr/>
        </p:nvCxnSpPr>
        <p:spPr>
          <a:xfrm>
            <a:off x="333832" y="2326122"/>
            <a:ext cx="2219454"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7D880B6-872F-426D-A54F-3809F35757D8}"/>
              </a:ext>
            </a:extLst>
          </p:cNvPr>
          <p:cNvSpPr txBox="1"/>
          <p:nvPr/>
        </p:nvSpPr>
        <p:spPr>
          <a:xfrm>
            <a:off x="237821" y="3737616"/>
            <a:ext cx="1396198" cy="220188"/>
          </a:xfrm>
          <a:prstGeom prst="rect">
            <a:avLst/>
          </a:prstGeom>
          <a:noFill/>
        </p:spPr>
        <p:txBody>
          <a:bodyPr wrap="square" rtlCol="0">
            <a:spAutoFit/>
          </a:bodyPr>
          <a:lstStyle/>
          <a:p>
            <a:pPr>
              <a:lnSpc>
                <a:spcPct val="110000"/>
              </a:lnSpc>
            </a:pPr>
            <a:r>
              <a:rPr lang="fr-FR" sz="800" dirty="0">
                <a:latin typeface="Arial" panose="020B0604020202020204" pitchFamily="34" charset="0"/>
                <a:cs typeface="Arial" panose="020B0604020202020204" pitchFamily="34" charset="0"/>
              </a:rPr>
              <a:t>Rigueur</a:t>
            </a:r>
            <a:endParaRPr lang="en-US" sz="800" dirty="0">
              <a:solidFill>
                <a:schemeClr val="tx1">
                  <a:lumMod val="75000"/>
                  <a:lumOff val="25000"/>
                </a:schemeClr>
              </a:solidFill>
              <a:latin typeface="Arial" panose="020B0604020202020204" pitchFamily="34" charset="0"/>
              <a:ea typeface="Roboto Slab" pitchFamily="2" charset="0"/>
              <a:cs typeface="Arial" panose="020B0604020202020204" pitchFamily="34" charset="0"/>
            </a:endParaRPr>
          </a:p>
        </p:txBody>
      </p:sp>
      <p:sp>
        <p:nvSpPr>
          <p:cNvPr id="36" name="TextBox 35">
            <a:extLst>
              <a:ext uri="{FF2B5EF4-FFF2-40B4-BE49-F238E27FC236}">
                <a16:creationId xmlns:a16="http://schemas.microsoft.com/office/drawing/2014/main" id="{4D789AB1-FCF5-48C9-A3F0-E0011436C96F}"/>
              </a:ext>
            </a:extLst>
          </p:cNvPr>
          <p:cNvSpPr txBox="1"/>
          <p:nvPr/>
        </p:nvSpPr>
        <p:spPr>
          <a:xfrm>
            <a:off x="237820" y="3982856"/>
            <a:ext cx="1396198" cy="220188"/>
          </a:xfrm>
          <a:prstGeom prst="rect">
            <a:avLst/>
          </a:prstGeom>
          <a:noFill/>
        </p:spPr>
        <p:txBody>
          <a:bodyPr wrap="square" rtlCol="0">
            <a:spAutoFit/>
          </a:bodyPr>
          <a:lstStyle/>
          <a:p>
            <a:pPr>
              <a:lnSpc>
                <a:spcPct val="110000"/>
              </a:lnSpc>
            </a:pPr>
            <a:r>
              <a:rPr lang="fr-FR" sz="800" dirty="0">
                <a:latin typeface="Arial" panose="020B0604020202020204" pitchFamily="34" charset="0"/>
                <a:cs typeface="Arial" panose="020B0604020202020204" pitchFamily="34" charset="0"/>
              </a:rPr>
              <a:t>Organisation</a:t>
            </a:r>
            <a:endParaRPr lang="en-US" sz="800" dirty="0">
              <a:solidFill>
                <a:schemeClr val="tx1">
                  <a:lumMod val="75000"/>
                  <a:lumOff val="25000"/>
                </a:schemeClr>
              </a:solidFill>
              <a:latin typeface="Arial" panose="020B0604020202020204" pitchFamily="34" charset="0"/>
              <a:ea typeface="Roboto Slab" pitchFamily="2" charset="0"/>
              <a:cs typeface="Arial" panose="020B0604020202020204" pitchFamily="34" charset="0"/>
            </a:endParaRPr>
          </a:p>
        </p:txBody>
      </p:sp>
      <p:sp>
        <p:nvSpPr>
          <p:cNvPr id="37" name="TextBox 36">
            <a:extLst>
              <a:ext uri="{FF2B5EF4-FFF2-40B4-BE49-F238E27FC236}">
                <a16:creationId xmlns:a16="http://schemas.microsoft.com/office/drawing/2014/main" id="{E89813D2-6D9A-45DD-8171-D10AE73FD803}"/>
              </a:ext>
            </a:extLst>
          </p:cNvPr>
          <p:cNvSpPr txBox="1"/>
          <p:nvPr/>
        </p:nvSpPr>
        <p:spPr>
          <a:xfrm>
            <a:off x="237820" y="4228096"/>
            <a:ext cx="1284677" cy="218008"/>
          </a:xfrm>
          <a:prstGeom prst="rect">
            <a:avLst/>
          </a:prstGeom>
          <a:noFill/>
        </p:spPr>
        <p:txBody>
          <a:bodyPr wrap="square" rtlCol="0">
            <a:spAutoFit/>
          </a:bodyPr>
          <a:lstStyle/>
          <a:p>
            <a:pPr>
              <a:lnSpc>
                <a:spcPct val="110000"/>
              </a:lnSpc>
            </a:pPr>
            <a:r>
              <a:rPr lang="en-US" sz="800" dirty="0" err="1">
                <a:latin typeface="Arial" panose="020B0604020202020204" pitchFamily="34" charset="0"/>
                <a:cs typeface="Arial" panose="020B0604020202020204" pitchFamily="34" charset="0"/>
              </a:rPr>
              <a:t>Intégrité</a:t>
            </a:r>
            <a:endParaRPr lang="en-US" sz="800" dirty="0">
              <a:latin typeface="Arial" panose="020B0604020202020204" pitchFamily="34" charset="0"/>
              <a:cs typeface="Arial" panose="020B0604020202020204" pitchFamily="34" charset="0"/>
            </a:endParaRPr>
          </a:p>
        </p:txBody>
      </p:sp>
      <p:grpSp>
        <p:nvGrpSpPr>
          <p:cNvPr id="45" name="Group 44">
            <a:extLst>
              <a:ext uri="{FF2B5EF4-FFF2-40B4-BE49-F238E27FC236}">
                <a16:creationId xmlns:a16="http://schemas.microsoft.com/office/drawing/2014/main" id="{51A4A56F-7B71-4BE5-B5BA-E478C48C5CEF}"/>
              </a:ext>
            </a:extLst>
          </p:cNvPr>
          <p:cNvGrpSpPr/>
          <p:nvPr/>
        </p:nvGrpSpPr>
        <p:grpSpPr>
          <a:xfrm>
            <a:off x="237820" y="3410583"/>
            <a:ext cx="2315466" cy="276999"/>
            <a:chOff x="237820" y="3882689"/>
            <a:chExt cx="2315466" cy="276999"/>
          </a:xfrm>
        </p:grpSpPr>
        <p:sp>
          <p:nvSpPr>
            <p:cNvPr id="43" name="TextBox 42">
              <a:extLst>
                <a:ext uri="{FF2B5EF4-FFF2-40B4-BE49-F238E27FC236}">
                  <a16:creationId xmlns:a16="http://schemas.microsoft.com/office/drawing/2014/main" id="{9386A22B-EE2C-4119-BE35-FDF04AB3AE8F}"/>
                </a:ext>
              </a:extLst>
            </p:cNvPr>
            <p:cNvSpPr txBox="1"/>
            <p:nvPr/>
          </p:nvSpPr>
          <p:spPr>
            <a:xfrm>
              <a:off x="237820" y="3882689"/>
              <a:ext cx="2209957" cy="276999"/>
            </a:xfrm>
            <a:prstGeom prst="rect">
              <a:avLst/>
            </a:prstGeom>
            <a:noFill/>
          </p:spPr>
          <p:txBody>
            <a:bodyPr wrap="square" rtlCol="0">
              <a:spAutoFit/>
            </a:bodyPr>
            <a:lstStyle/>
            <a:p>
              <a:r>
                <a:rPr lang="en-US" sz="1200" b="1" dirty="0" err="1">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Personnalité</a:t>
              </a:r>
              <a:endParaRPr lang="en-US" sz="1200" b="1" dirty="0">
                <a:solidFill>
                  <a:schemeClr val="tx2">
                    <a:lumMod val="75000"/>
                  </a:schemeClr>
                </a:solidFill>
                <a:latin typeface="Arial" panose="020B0604020202020204" pitchFamily="34" charset="0"/>
                <a:ea typeface="Roboto" panose="02000000000000000000" pitchFamily="2" charset="0"/>
                <a:cs typeface="Arial" panose="020B0604020202020204" pitchFamily="34" charset="0"/>
              </a:endParaRPr>
            </a:p>
          </p:txBody>
        </p:sp>
        <p:cxnSp>
          <p:nvCxnSpPr>
            <p:cNvPr id="44" name="Straight Connector 43">
              <a:extLst>
                <a:ext uri="{FF2B5EF4-FFF2-40B4-BE49-F238E27FC236}">
                  <a16:creationId xmlns:a16="http://schemas.microsoft.com/office/drawing/2014/main" id="{ED1BE88B-1896-4689-A6F7-69B25BC1DD7B}"/>
                </a:ext>
              </a:extLst>
            </p:cNvPr>
            <p:cNvCxnSpPr>
              <a:cxnSpLocks/>
            </p:cNvCxnSpPr>
            <p:nvPr/>
          </p:nvCxnSpPr>
          <p:spPr>
            <a:xfrm>
              <a:off x="333832" y="4124518"/>
              <a:ext cx="2219454"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052EC3A2-CB00-4755-921A-F22C7383A93E}"/>
              </a:ext>
            </a:extLst>
          </p:cNvPr>
          <p:cNvGrpSpPr/>
          <p:nvPr/>
        </p:nvGrpSpPr>
        <p:grpSpPr>
          <a:xfrm>
            <a:off x="1456605" y="3815042"/>
            <a:ext cx="1097108" cy="57411"/>
            <a:chOff x="1456605" y="3805310"/>
            <a:chExt cx="1097108" cy="57411"/>
          </a:xfrm>
        </p:grpSpPr>
        <p:sp>
          <p:nvSpPr>
            <p:cNvPr id="46" name="Rectangle 45">
              <a:extLst>
                <a:ext uri="{FF2B5EF4-FFF2-40B4-BE49-F238E27FC236}">
                  <a16:creationId xmlns:a16="http://schemas.microsoft.com/office/drawing/2014/main" id="{7BC8AE3A-C978-42DB-A6AD-C67A1C9B3F3A}"/>
                </a:ext>
              </a:extLst>
            </p:cNvPr>
            <p:cNvSpPr/>
            <p:nvPr/>
          </p:nvSpPr>
          <p:spPr>
            <a:xfrm>
              <a:off x="196143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7" name="Rectangle 46">
              <a:extLst>
                <a:ext uri="{FF2B5EF4-FFF2-40B4-BE49-F238E27FC236}">
                  <a16:creationId xmlns:a16="http://schemas.microsoft.com/office/drawing/2014/main" id="{D759B317-14E1-4EFB-A66D-41D7DD4154F1}"/>
                </a:ext>
              </a:extLst>
            </p:cNvPr>
            <p:cNvSpPr/>
            <p:nvPr/>
          </p:nvSpPr>
          <p:spPr>
            <a:xfrm>
              <a:off x="206239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8" name="Rectangle 47">
              <a:extLst>
                <a:ext uri="{FF2B5EF4-FFF2-40B4-BE49-F238E27FC236}">
                  <a16:creationId xmlns:a16="http://schemas.microsoft.com/office/drawing/2014/main" id="{1EE7E1B5-0C9F-4C16-B6FA-11F2D307333B}"/>
                </a:ext>
              </a:extLst>
            </p:cNvPr>
            <p:cNvSpPr/>
            <p:nvPr/>
          </p:nvSpPr>
          <p:spPr>
            <a:xfrm>
              <a:off x="216336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9" name="Rectangle 48">
              <a:extLst>
                <a:ext uri="{FF2B5EF4-FFF2-40B4-BE49-F238E27FC236}">
                  <a16:creationId xmlns:a16="http://schemas.microsoft.com/office/drawing/2014/main" id="{91FD5EDF-F482-4776-8B73-AA45C572BC38}"/>
                </a:ext>
              </a:extLst>
            </p:cNvPr>
            <p:cNvSpPr/>
            <p:nvPr/>
          </p:nvSpPr>
          <p:spPr>
            <a:xfrm>
              <a:off x="2264325" y="3805310"/>
              <a:ext cx="87459" cy="5741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0" name="Rectangle 49">
              <a:extLst>
                <a:ext uri="{FF2B5EF4-FFF2-40B4-BE49-F238E27FC236}">
                  <a16:creationId xmlns:a16="http://schemas.microsoft.com/office/drawing/2014/main" id="{0A67609D-9296-4482-A535-7E5F5364DC62}"/>
                </a:ext>
              </a:extLst>
            </p:cNvPr>
            <p:cNvSpPr/>
            <p:nvPr/>
          </p:nvSpPr>
          <p:spPr>
            <a:xfrm>
              <a:off x="2365290" y="3805310"/>
              <a:ext cx="87459" cy="5741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1" name="Rectangle 50">
              <a:extLst>
                <a:ext uri="{FF2B5EF4-FFF2-40B4-BE49-F238E27FC236}">
                  <a16:creationId xmlns:a16="http://schemas.microsoft.com/office/drawing/2014/main" id="{EB8A6274-8722-4EB5-BADD-6A5001D1ED04}"/>
                </a:ext>
              </a:extLst>
            </p:cNvPr>
            <p:cNvSpPr/>
            <p:nvPr/>
          </p:nvSpPr>
          <p:spPr>
            <a:xfrm>
              <a:off x="2466254" y="3805310"/>
              <a:ext cx="87459" cy="5741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3" name="Rectangle 52">
              <a:extLst>
                <a:ext uri="{FF2B5EF4-FFF2-40B4-BE49-F238E27FC236}">
                  <a16:creationId xmlns:a16="http://schemas.microsoft.com/office/drawing/2014/main" id="{BE6E4211-7A87-461E-8FB2-4133A3CEE938}"/>
                </a:ext>
              </a:extLst>
            </p:cNvPr>
            <p:cNvSpPr/>
            <p:nvPr/>
          </p:nvSpPr>
          <p:spPr>
            <a:xfrm>
              <a:off x="186046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4" name="Rectangle 53">
              <a:extLst>
                <a:ext uri="{FF2B5EF4-FFF2-40B4-BE49-F238E27FC236}">
                  <a16:creationId xmlns:a16="http://schemas.microsoft.com/office/drawing/2014/main" id="{A0F3AA1D-8469-4A85-B2FA-60FE7489BF62}"/>
                </a:ext>
              </a:extLst>
            </p:cNvPr>
            <p:cNvSpPr/>
            <p:nvPr/>
          </p:nvSpPr>
          <p:spPr>
            <a:xfrm>
              <a:off x="175950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5" name="Rectangle 54">
              <a:extLst>
                <a:ext uri="{FF2B5EF4-FFF2-40B4-BE49-F238E27FC236}">
                  <a16:creationId xmlns:a16="http://schemas.microsoft.com/office/drawing/2014/main" id="{D2D45268-2333-4BE6-9307-E557ED9610E8}"/>
                </a:ext>
              </a:extLst>
            </p:cNvPr>
            <p:cNvSpPr/>
            <p:nvPr/>
          </p:nvSpPr>
          <p:spPr>
            <a:xfrm>
              <a:off x="165853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6" name="Rectangle 55">
              <a:extLst>
                <a:ext uri="{FF2B5EF4-FFF2-40B4-BE49-F238E27FC236}">
                  <a16:creationId xmlns:a16="http://schemas.microsoft.com/office/drawing/2014/main" id="{B6EED739-6BC1-4544-85E9-DB33B95CA363}"/>
                </a:ext>
              </a:extLst>
            </p:cNvPr>
            <p:cNvSpPr/>
            <p:nvPr/>
          </p:nvSpPr>
          <p:spPr>
            <a:xfrm>
              <a:off x="155757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7" name="Rectangle 56">
              <a:extLst>
                <a:ext uri="{FF2B5EF4-FFF2-40B4-BE49-F238E27FC236}">
                  <a16:creationId xmlns:a16="http://schemas.microsoft.com/office/drawing/2014/main" id="{EA0A17E1-1E0D-4D1D-B3E8-681BC9121719}"/>
                </a:ext>
              </a:extLst>
            </p:cNvPr>
            <p:cNvSpPr/>
            <p:nvPr/>
          </p:nvSpPr>
          <p:spPr>
            <a:xfrm>
              <a:off x="145660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grpSp>
        <p:nvGrpSpPr>
          <p:cNvPr id="59" name="Group 58">
            <a:extLst>
              <a:ext uri="{FF2B5EF4-FFF2-40B4-BE49-F238E27FC236}">
                <a16:creationId xmlns:a16="http://schemas.microsoft.com/office/drawing/2014/main" id="{8C6E3919-D821-4181-8743-27460B650055}"/>
              </a:ext>
            </a:extLst>
          </p:cNvPr>
          <p:cNvGrpSpPr/>
          <p:nvPr/>
        </p:nvGrpSpPr>
        <p:grpSpPr>
          <a:xfrm>
            <a:off x="1456605" y="4061462"/>
            <a:ext cx="1097108" cy="57411"/>
            <a:chOff x="1456605" y="3805310"/>
            <a:chExt cx="1097108" cy="57411"/>
          </a:xfrm>
        </p:grpSpPr>
        <p:sp>
          <p:nvSpPr>
            <p:cNvPr id="60" name="Rectangle 59">
              <a:extLst>
                <a:ext uri="{FF2B5EF4-FFF2-40B4-BE49-F238E27FC236}">
                  <a16:creationId xmlns:a16="http://schemas.microsoft.com/office/drawing/2014/main" id="{A7E7D11A-0345-48CB-8CBE-4168F782D419}"/>
                </a:ext>
              </a:extLst>
            </p:cNvPr>
            <p:cNvSpPr/>
            <p:nvPr/>
          </p:nvSpPr>
          <p:spPr>
            <a:xfrm>
              <a:off x="196143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1" name="Rectangle 60">
              <a:extLst>
                <a:ext uri="{FF2B5EF4-FFF2-40B4-BE49-F238E27FC236}">
                  <a16:creationId xmlns:a16="http://schemas.microsoft.com/office/drawing/2014/main" id="{9FA1F22A-CE0C-423D-95C3-D5CFC79ACBB9}"/>
                </a:ext>
              </a:extLst>
            </p:cNvPr>
            <p:cNvSpPr/>
            <p:nvPr/>
          </p:nvSpPr>
          <p:spPr>
            <a:xfrm>
              <a:off x="206239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E8A7966F-FDC7-4590-B986-0EB04197A765}"/>
                </a:ext>
              </a:extLst>
            </p:cNvPr>
            <p:cNvSpPr/>
            <p:nvPr/>
          </p:nvSpPr>
          <p:spPr>
            <a:xfrm>
              <a:off x="216336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929F7930-A774-4227-B8E7-AD0264B565DF}"/>
                </a:ext>
              </a:extLst>
            </p:cNvPr>
            <p:cNvSpPr/>
            <p:nvPr/>
          </p:nvSpPr>
          <p:spPr>
            <a:xfrm>
              <a:off x="2264325" y="3805310"/>
              <a:ext cx="87459" cy="5741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4" name="Rectangle 63">
              <a:extLst>
                <a:ext uri="{FF2B5EF4-FFF2-40B4-BE49-F238E27FC236}">
                  <a16:creationId xmlns:a16="http://schemas.microsoft.com/office/drawing/2014/main" id="{072DDA17-0FE7-44DB-AE80-0D3E3335317C}"/>
                </a:ext>
              </a:extLst>
            </p:cNvPr>
            <p:cNvSpPr/>
            <p:nvPr/>
          </p:nvSpPr>
          <p:spPr>
            <a:xfrm>
              <a:off x="2365290" y="3805310"/>
              <a:ext cx="87459" cy="5741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5" name="Rectangle 64">
              <a:extLst>
                <a:ext uri="{FF2B5EF4-FFF2-40B4-BE49-F238E27FC236}">
                  <a16:creationId xmlns:a16="http://schemas.microsoft.com/office/drawing/2014/main" id="{A6DC8A2F-3D24-4B92-AC40-4ED11FDAA3D7}"/>
                </a:ext>
              </a:extLst>
            </p:cNvPr>
            <p:cNvSpPr/>
            <p:nvPr/>
          </p:nvSpPr>
          <p:spPr>
            <a:xfrm>
              <a:off x="2466254" y="3805310"/>
              <a:ext cx="87459" cy="5741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6" name="Rectangle 65">
              <a:extLst>
                <a:ext uri="{FF2B5EF4-FFF2-40B4-BE49-F238E27FC236}">
                  <a16:creationId xmlns:a16="http://schemas.microsoft.com/office/drawing/2014/main" id="{1AC3E18E-0CAC-41F1-8A50-CD2F098DAC8F}"/>
                </a:ext>
              </a:extLst>
            </p:cNvPr>
            <p:cNvSpPr/>
            <p:nvPr/>
          </p:nvSpPr>
          <p:spPr>
            <a:xfrm>
              <a:off x="186046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7" name="Rectangle 66">
              <a:extLst>
                <a:ext uri="{FF2B5EF4-FFF2-40B4-BE49-F238E27FC236}">
                  <a16:creationId xmlns:a16="http://schemas.microsoft.com/office/drawing/2014/main" id="{DF8ADC3D-29E5-4CF0-8417-90E7866915CD}"/>
                </a:ext>
              </a:extLst>
            </p:cNvPr>
            <p:cNvSpPr/>
            <p:nvPr/>
          </p:nvSpPr>
          <p:spPr>
            <a:xfrm>
              <a:off x="175950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8" name="Rectangle 67">
              <a:extLst>
                <a:ext uri="{FF2B5EF4-FFF2-40B4-BE49-F238E27FC236}">
                  <a16:creationId xmlns:a16="http://schemas.microsoft.com/office/drawing/2014/main" id="{773C8CD2-1897-49AC-BE46-A5C37159154B}"/>
                </a:ext>
              </a:extLst>
            </p:cNvPr>
            <p:cNvSpPr/>
            <p:nvPr/>
          </p:nvSpPr>
          <p:spPr>
            <a:xfrm>
              <a:off x="165853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9" name="Rectangle 68">
              <a:extLst>
                <a:ext uri="{FF2B5EF4-FFF2-40B4-BE49-F238E27FC236}">
                  <a16:creationId xmlns:a16="http://schemas.microsoft.com/office/drawing/2014/main" id="{A0A0410C-EABE-4361-A328-2649A2935976}"/>
                </a:ext>
              </a:extLst>
            </p:cNvPr>
            <p:cNvSpPr/>
            <p:nvPr/>
          </p:nvSpPr>
          <p:spPr>
            <a:xfrm>
              <a:off x="155757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0" name="Rectangle 69">
              <a:extLst>
                <a:ext uri="{FF2B5EF4-FFF2-40B4-BE49-F238E27FC236}">
                  <a16:creationId xmlns:a16="http://schemas.microsoft.com/office/drawing/2014/main" id="{17C108F1-1737-4BD1-BEBB-09F0069F9FDF}"/>
                </a:ext>
              </a:extLst>
            </p:cNvPr>
            <p:cNvSpPr/>
            <p:nvPr/>
          </p:nvSpPr>
          <p:spPr>
            <a:xfrm>
              <a:off x="145660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grpSp>
        <p:nvGrpSpPr>
          <p:cNvPr id="71" name="Group 70">
            <a:extLst>
              <a:ext uri="{FF2B5EF4-FFF2-40B4-BE49-F238E27FC236}">
                <a16:creationId xmlns:a16="http://schemas.microsoft.com/office/drawing/2014/main" id="{AB6BEC99-8D8C-4747-81B8-63861E8F7BE6}"/>
              </a:ext>
            </a:extLst>
          </p:cNvPr>
          <p:cNvGrpSpPr/>
          <p:nvPr/>
        </p:nvGrpSpPr>
        <p:grpSpPr>
          <a:xfrm>
            <a:off x="1456605" y="4307882"/>
            <a:ext cx="1097108" cy="57411"/>
            <a:chOff x="1456605" y="3805310"/>
            <a:chExt cx="1097108" cy="57411"/>
          </a:xfrm>
        </p:grpSpPr>
        <p:sp>
          <p:nvSpPr>
            <p:cNvPr id="72" name="Rectangle 71">
              <a:extLst>
                <a:ext uri="{FF2B5EF4-FFF2-40B4-BE49-F238E27FC236}">
                  <a16:creationId xmlns:a16="http://schemas.microsoft.com/office/drawing/2014/main" id="{7F97226C-56FB-4383-8304-0EBA26572807}"/>
                </a:ext>
              </a:extLst>
            </p:cNvPr>
            <p:cNvSpPr/>
            <p:nvPr/>
          </p:nvSpPr>
          <p:spPr>
            <a:xfrm>
              <a:off x="196143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3" name="Rectangle 72">
              <a:extLst>
                <a:ext uri="{FF2B5EF4-FFF2-40B4-BE49-F238E27FC236}">
                  <a16:creationId xmlns:a16="http://schemas.microsoft.com/office/drawing/2014/main" id="{B30CC79F-C820-4BD8-A469-948B5955BA55}"/>
                </a:ext>
              </a:extLst>
            </p:cNvPr>
            <p:cNvSpPr/>
            <p:nvPr/>
          </p:nvSpPr>
          <p:spPr>
            <a:xfrm>
              <a:off x="206239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4" name="Rectangle 73">
              <a:extLst>
                <a:ext uri="{FF2B5EF4-FFF2-40B4-BE49-F238E27FC236}">
                  <a16:creationId xmlns:a16="http://schemas.microsoft.com/office/drawing/2014/main" id="{4CFE95F2-F41D-400F-A915-5371396EDFAA}"/>
                </a:ext>
              </a:extLst>
            </p:cNvPr>
            <p:cNvSpPr/>
            <p:nvPr/>
          </p:nvSpPr>
          <p:spPr>
            <a:xfrm>
              <a:off x="216336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5" name="Rectangle 74">
              <a:extLst>
                <a:ext uri="{FF2B5EF4-FFF2-40B4-BE49-F238E27FC236}">
                  <a16:creationId xmlns:a16="http://schemas.microsoft.com/office/drawing/2014/main" id="{9B4AFA51-E660-441F-B9EF-A7F4F4AFBCA7}"/>
                </a:ext>
              </a:extLst>
            </p:cNvPr>
            <p:cNvSpPr/>
            <p:nvPr/>
          </p:nvSpPr>
          <p:spPr>
            <a:xfrm>
              <a:off x="2264325" y="3805310"/>
              <a:ext cx="87459" cy="5741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6" name="Rectangle 75">
              <a:extLst>
                <a:ext uri="{FF2B5EF4-FFF2-40B4-BE49-F238E27FC236}">
                  <a16:creationId xmlns:a16="http://schemas.microsoft.com/office/drawing/2014/main" id="{853E6418-0921-457A-B8D9-958F8939B83F}"/>
                </a:ext>
              </a:extLst>
            </p:cNvPr>
            <p:cNvSpPr/>
            <p:nvPr/>
          </p:nvSpPr>
          <p:spPr>
            <a:xfrm>
              <a:off x="2365290" y="3805310"/>
              <a:ext cx="87459" cy="5741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7" name="Rectangle 76">
              <a:extLst>
                <a:ext uri="{FF2B5EF4-FFF2-40B4-BE49-F238E27FC236}">
                  <a16:creationId xmlns:a16="http://schemas.microsoft.com/office/drawing/2014/main" id="{D5BEFB4A-FBBB-4858-BCE9-8E21E56EE7FC}"/>
                </a:ext>
              </a:extLst>
            </p:cNvPr>
            <p:cNvSpPr/>
            <p:nvPr/>
          </p:nvSpPr>
          <p:spPr>
            <a:xfrm>
              <a:off x="2466254" y="3805310"/>
              <a:ext cx="87459" cy="5741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8" name="Rectangle 77">
              <a:extLst>
                <a:ext uri="{FF2B5EF4-FFF2-40B4-BE49-F238E27FC236}">
                  <a16:creationId xmlns:a16="http://schemas.microsoft.com/office/drawing/2014/main" id="{A1F35508-A5B3-4EDB-B5F9-2C51F0B9E4CC}"/>
                </a:ext>
              </a:extLst>
            </p:cNvPr>
            <p:cNvSpPr/>
            <p:nvPr/>
          </p:nvSpPr>
          <p:spPr>
            <a:xfrm>
              <a:off x="186046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9" name="Rectangle 78">
              <a:extLst>
                <a:ext uri="{FF2B5EF4-FFF2-40B4-BE49-F238E27FC236}">
                  <a16:creationId xmlns:a16="http://schemas.microsoft.com/office/drawing/2014/main" id="{E423921F-F58A-4351-A4AE-FC5D901E1939}"/>
                </a:ext>
              </a:extLst>
            </p:cNvPr>
            <p:cNvSpPr/>
            <p:nvPr/>
          </p:nvSpPr>
          <p:spPr>
            <a:xfrm>
              <a:off x="175950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0" name="Rectangle 79">
              <a:extLst>
                <a:ext uri="{FF2B5EF4-FFF2-40B4-BE49-F238E27FC236}">
                  <a16:creationId xmlns:a16="http://schemas.microsoft.com/office/drawing/2014/main" id="{B30BA44D-C55A-4CBE-9EF3-5683027040E8}"/>
                </a:ext>
              </a:extLst>
            </p:cNvPr>
            <p:cNvSpPr/>
            <p:nvPr/>
          </p:nvSpPr>
          <p:spPr>
            <a:xfrm>
              <a:off x="165853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1" name="Rectangle 80">
              <a:extLst>
                <a:ext uri="{FF2B5EF4-FFF2-40B4-BE49-F238E27FC236}">
                  <a16:creationId xmlns:a16="http://schemas.microsoft.com/office/drawing/2014/main" id="{780D1CE2-4D9E-41B1-A000-D5FC19C470EB}"/>
                </a:ext>
              </a:extLst>
            </p:cNvPr>
            <p:cNvSpPr/>
            <p:nvPr/>
          </p:nvSpPr>
          <p:spPr>
            <a:xfrm>
              <a:off x="1557570"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2" name="Rectangle 81">
              <a:extLst>
                <a:ext uri="{FF2B5EF4-FFF2-40B4-BE49-F238E27FC236}">
                  <a16:creationId xmlns:a16="http://schemas.microsoft.com/office/drawing/2014/main" id="{C181EB13-28B1-459A-BD0C-6FC0FA647B46}"/>
                </a:ext>
              </a:extLst>
            </p:cNvPr>
            <p:cNvSpPr/>
            <p:nvPr/>
          </p:nvSpPr>
          <p:spPr>
            <a:xfrm>
              <a:off x="1456605" y="3805310"/>
              <a:ext cx="87459" cy="5741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95" name="TextBox 94">
            <a:extLst>
              <a:ext uri="{FF2B5EF4-FFF2-40B4-BE49-F238E27FC236}">
                <a16:creationId xmlns:a16="http://schemas.microsoft.com/office/drawing/2014/main" id="{E8DF2E8A-6651-45AF-891E-592B3CB2E93C}"/>
              </a:ext>
            </a:extLst>
          </p:cNvPr>
          <p:cNvSpPr txBox="1"/>
          <p:nvPr/>
        </p:nvSpPr>
        <p:spPr>
          <a:xfrm>
            <a:off x="225264" y="4916687"/>
            <a:ext cx="2126520" cy="218008"/>
          </a:xfrm>
          <a:prstGeom prst="rect">
            <a:avLst/>
          </a:prstGeom>
          <a:noFill/>
        </p:spPr>
        <p:txBody>
          <a:bodyPr wrap="square" rtlCol="0">
            <a:spAutoFit/>
          </a:bodyPr>
          <a:lstStyle/>
          <a:p>
            <a:pPr marL="171450" indent="-171450">
              <a:lnSpc>
                <a:spcPct val="110000"/>
              </a:lnSpc>
              <a:buFont typeface="Arial" panose="020B0604020202020204" pitchFamily="34" charset="0"/>
              <a:buChar char="•"/>
            </a:pPr>
            <a:r>
              <a:rPr lang="en-US" sz="800" dirty="0" err="1">
                <a:latin typeface="Arial" panose="020B0604020202020204" pitchFamily="34" charset="0"/>
                <a:cs typeface="Arial" panose="020B0604020202020204" pitchFamily="34" charset="0"/>
              </a:rPr>
              <a:t>Comptabilité</a:t>
            </a:r>
            <a:r>
              <a:rPr lang="en-US" sz="800" dirty="0">
                <a:latin typeface="Arial" panose="020B0604020202020204" pitchFamily="34" charset="0"/>
                <a:cs typeface="Arial" panose="020B0604020202020204" pitchFamily="34" charset="0"/>
              </a:rPr>
              <a:t> Générale / </a:t>
            </a:r>
            <a:r>
              <a:rPr lang="en-US" sz="800" dirty="0" err="1">
                <a:latin typeface="Arial" panose="020B0604020202020204" pitchFamily="34" charset="0"/>
                <a:cs typeface="Arial" panose="020B0604020202020204" pitchFamily="34" charset="0"/>
              </a:rPr>
              <a:t>Analytique</a:t>
            </a:r>
            <a:endParaRPr lang="en-US" sz="800" dirty="0">
              <a:latin typeface="Arial" panose="020B0604020202020204" pitchFamily="34" charset="0"/>
              <a:cs typeface="Arial" panose="020B0604020202020204" pitchFamily="34" charset="0"/>
            </a:endParaRPr>
          </a:p>
        </p:txBody>
      </p:sp>
      <p:sp>
        <p:nvSpPr>
          <p:cNvPr id="96" name="TextBox 95">
            <a:extLst>
              <a:ext uri="{FF2B5EF4-FFF2-40B4-BE49-F238E27FC236}">
                <a16:creationId xmlns:a16="http://schemas.microsoft.com/office/drawing/2014/main" id="{A69030F7-B9D0-45B5-9C15-DF15B520C6F5}"/>
              </a:ext>
            </a:extLst>
          </p:cNvPr>
          <p:cNvSpPr txBox="1"/>
          <p:nvPr/>
        </p:nvSpPr>
        <p:spPr>
          <a:xfrm>
            <a:off x="225263" y="5161927"/>
            <a:ext cx="1810543" cy="217239"/>
          </a:xfrm>
          <a:prstGeom prst="rect">
            <a:avLst/>
          </a:prstGeom>
          <a:noFill/>
        </p:spPr>
        <p:txBody>
          <a:bodyPr wrap="square" rtlCol="0">
            <a:spAutoFit/>
          </a:bodyPr>
          <a:lstStyle/>
          <a:p>
            <a:pPr marL="171450" indent="-171450">
              <a:lnSpc>
                <a:spcPct val="110000"/>
              </a:lnSpc>
              <a:buFont typeface="Arial" panose="020B0604020202020204" pitchFamily="34" charset="0"/>
              <a:buChar char="•"/>
            </a:pPr>
            <a:r>
              <a:rPr lang="en-US" sz="800" dirty="0">
                <a:latin typeface="Arial" panose="020B0604020202020204" pitchFamily="34" charset="0"/>
                <a:cs typeface="Arial" panose="020B0604020202020204" pitchFamily="34" charset="0"/>
              </a:rPr>
              <a:t>Management </a:t>
            </a:r>
            <a:r>
              <a:rPr lang="en-US" sz="800" dirty="0" err="1">
                <a:latin typeface="Arial" panose="020B0604020202020204" pitchFamily="34" charset="0"/>
                <a:cs typeface="Arial" panose="020B0604020202020204" pitchFamily="34" charset="0"/>
              </a:rPr>
              <a:t>d’équipe</a:t>
            </a:r>
            <a:endParaRPr lang="en-US" sz="800" dirty="0">
              <a:latin typeface="Arial" panose="020B0604020202020204" pitchFamily="34" charset="0"/>
              <a:cs typeface="Arial" panose="020B0604020202020204" pitchFamily="34" charset="0"/>
            </a:endParaRPr>
          </a:p>
        </p:txBody>
      </p:sp>
      <p:sp>
        <p:nvSpPr>
          <p:cNvPr id="97" name="TextBox 96">
            <a:extLst>
              <a:ext uri="{FF2B5EF4-FFF2-40B4-BE49-F238E27FC236}">
                <a16:creationId xmlns:a16="http://schemas.microsoft.com/office/drawing/2014/main" id="{780A2D33-BD56-4BCC-B052-F6EF7FCA9EAE}"/>
              </a:ext>
            </a:extLst>
          </p:cNvPr>
          <p:cNvSpPr txBox="1"/>
          <p:nvPr/>
        </p:nvSpPr>
        <p:spPr>
          <a:xfrm>
            <a:off x="225263" y="5407167"/>
            <a:ext cx="2240991" cy="220188"/>
          </a:xfrm>
          <a:prstGeom prst="rect">
            <a:avLst/>
          </a:prstGeom>
          <a:noFill/>
        </p:spPr>
        <p:txBody>
          <a:bodyPr wrap="square" rtlCol="0">
            <a:spAutoFit/>
          </a:bodyPr>
          <a:lstStyle/>
          <a:p>
            <a:pPr marL="171450" indent="-171450">
              <a:lnSpc>
                <a:spcPct val="110000"/>
              </a:lnSpc>
              <a:buFont typeface="Arial" panose="020B0604020202020204" pitchFamily="34" charset="0"/>
              <a:buChar char="•"/>
            </a:pPr>
            <a:r>
              <a:rPr lang="fr-FR" sz="800" dirty="0">
                <a:latin typeface="Arial" panose="020B0604020202020204" pitchFamily="34" charset="0"/>
                <a:cs typeface="Arial" panose="020B0604020202020204" pitchFamily="34" charset="0"/>
              </a:rPr>
              <a:t>Logiciels de comptabilité (SAGE et CIEL)</a:t>
            </a:r>
            <a:endParaRPr lang="en-US" sz="800" dirty="0">
              <a:solidFill>
                <a:schemeClr val="tx1">
                  <a:lumMod val="75000"/>
                  <a:lumOff val="25000"/>
                </a:schemeClr>
              </a:solidFill>
              <a:latin typeface="Arial" panose="020B0604020202020204" pitchFamily="34" charset="0"/>
              <a:ea typeface="Roboto Slab" pitchFamily="2" charset="0"/>
              <a:cs typeface="Arial" panose="020B0604020202020204" pitchFamily="34" charset="0"/>
            </a:endParaRPr>
          </a:p>
        </p:txBody>
      </p:sp>
      <p:sp>
        <p:nvSpPr>
          <p:cNvPr id="98" name="TextBox 97">
            <a:extLst>
              <a:ext uri="{FF2B5EF4-FFF2-40B4-BE49-F238E27FC236}">
                <a16:creationId xmlns:a16="http://schemas.microsoft.com/office/drawing/2014/main" id="{35BD5DBE-73F2-4BE6-8887-AC0F8F468561}"/>
              </a:ext>
            </a:extLst>
          </p:cNvPr>
          <p:cNvSpPr txBox="1"/>
          <p:nvPr/>
        </p:nvSpPr>
        <p:spPr>
          <a:xfrm>
            <a:off x="225263" y="5652406"/>
            <a:ext cx="2240991" cy="220188"/>
          </a:xfrm>
          <a:prstGeom prst="rect">
            <a:avLst/>
          </a:prstGeom>
          <a:noFill/>
        </p:spPr>
        <p:txBody>
          <a:bodyPr wrap="square" rtlCol="0">
            <a:spAutoFit/>
          </a:bodyPr>
          <a:lstStyle/>
          <a:p>
            <a:pPr marL="171450" indent="-171450">
              <a:lnSpc>
                <a:spcPct val="110000"/>
              </a:lnSpc>
              <a:buFont typeface="Arial" panose="020B0604020202020204" pitchFamily="34" charset="0"/>
              <a:buChar char="•"/>
            </a:pPr>
            <a:r>
              <a:rPr lang="fr-FR" sz="800" dirty="0">
                <a:latin typeface="Arial" panose="020B0604020202020204" pitchFamily="34" charset="0"/>
                <a:cs typeface="Arial" panose="020B0604020202020204" pitchFamily="34" charset="0"/>
              </a:rPr>
              <a:t>Microsoft Excel et </a:t>
            </a:r>
            <a:r>
              <a:rPr lang="fr-FR" sz="800" dirty="0" err="1">
                <a:latin typeface="Arial" panose="020B0604020202020204" pitchFamily="34" charset="0"/>
                <a:cs typeface="Arial" panose="020B0604020202020204" pitchFamily="34" charset="0"/>
              </a:rPr>
              <a:t>Language</a:t>
            </a:r>
            <a:r>
              <a:rPr lang="fr-FR" sz="800" dirty="0">
                <a:latin typeface="Arial" panose="020B0604020202020204" pitchFamily="34" charset="0"/>
                <a:cs typeface="Arial" panose="020B0604020202020204" pitchFamily="34" charset="0"/>
              </a:rPr>
              <a:t> SQL</a:t>
            </a:r>
            <a:endParaRPr lang="en-US" sz="800" dirty="0">
              <a:solidFill>
                <a:schemeClr val="tx1">
                  <a:lumMod val="75000"/>
                  <a:lumOff val="25000"/>
                </a:schemeClr>
              </a:solidFill>
              <a:latin typeface="Arial" panose="020B0604020202020204" pitchFamily="34" charset="0"/>
              <a:ea typeface="Roboto Slab" pitchFamily="2" charset="0"/>
              <a:cs typeface="Arial" panose="020B0604020202020204" pitchFamily="34" charset="0"/>
            </a:endParaRPr>
          </a:p>
        </p:txBody>
      </p:sp>
      <p:grpSp>
        <p:nvGrpSpPr>
          <p:cNvPr id="99" name="Group 98">
            <a:extLst>
              <a:ext uri="{FF2B5EF4-FFF2-40B4-BE49-F238E27FC236}">
                <a16:creationId xmlns:a16="http://schemas.microsoft.com/office/drawing/2014/main" id="{B5E5492C-97AE-4C78-AD83-53A0C297EDF0}"/>
              </a:ext>
            </a:extLst>
          </p:cNvPr>
          <p:cNvGrpSpPr/>
          <p:nvPr/>
        </p:nvGrpSpPr>
        <p:grpSpPr>
          <a:xfrm>
            <a:off x="225263" y="4589654"/>
            <a:ext cx="2315466" cy="276999"/>
            <a:chOff x="237820" y="3882689"/>
            <a:chExt cx="2315466" cy="276999"/>
          </a:xfrm>
        </p:grpSpPr>
        <p:sp>
          <p:nvSpPr>
            <p:cNvPr id="100" name="TextBox 99">
              <a:extLst>
                <a:ext uri="{FF2B5EF4-FFF2-40B4-BE49-F238E27FC236}">
                  <a16:creationId xmlns:a16="http://schemas.microsoft.com/office/drawing/2014/main" id="{52BD767A-8252-4664-998E-D1E4ED1666DD}"/>
                </a:ext>
              </a:extLst>
            </p:cNvPr>
            <p:cNvSpPr txBox="1"/>
            <p:nvPr/>
          </p:nvSpPr>
          <p:spPr>
            <a:xfrm>
              <a:off x="237820" y="3882689"/>
              <a:ext cx="2209957" cy="276999"/>
            </a:xfrm>
            <a:prstGeom prst="rect">
              <a:avLst/>
            </a:prstGeom>
            <a:noFill/>
          </p:spPr>
          <p:txBody>
            <a:bodyPr wrap="square" rtlCol="0">
              <a:spAutoFit/>
            </a:bodyPr>
            <a:lstStyle/>
            <a:p>
              <a:r>
                <a:rPr lang="en-US" sz="1200" b="1" dirty="0" err="1">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Compétences</a:t>
              </a:r>
              <a:r>
                <a:rPr lang="en-US" sz="1200" b="1" dirty="0">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 </a:t>
              </a:r>
              <a:r>
                <a:rPr lang="en-US" sz="1200" b="1" dirty="0" err="1">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clés</a:t>
              </a:r>
              <a:endParaRPr lang="en-US" sz="1200" b="1" dirty="0">
                <a:solidFill>
                  <a:schemeClr val="tx2">
                    <a:lumMod val="75000"/>
                  </a:schemeClr>
                </a:solidFill>
                <a:latin typeface="Arial" panose="020B0604020202020204" pitchFamily="34" charset="0"/>
                <a:ea typeface="Roboto" panose="02000000000000000000" pitchFamily="2" charset="0"/>
                <a:cs typeface="Arial" panose="020B0604020202020204" pitchFamily="34" charset="0"/>
              </a:endParaRPr>
            </a:p>
          </p:txBody>
        </p:sp>
        <p:cxnSp>
          <p:nvCxnSpPr>
            <p:cNvPr id="101" name="Straight Connector 100">
              <a:extLst>
                <a:ext uri="{FF2B5EF4-FFF2-40B4-BE49-F238E27FC236}">
                  <a16:creationId xmlns:a16="http://schemas.microsoft.com/office/drawing/2014/main" id="{C1B956A1-6BD9-469E-B3B7-B4629EFB2D24}"/>
                </a:ext>
              </a:extLst>
            </p:cNvPr>
            <p:cNvCxnSpPr>
              <a:cxnSpLocks/>
            </p:cNvCxnSpPr>
            <p:nvPr/>
          </p:nvCxnSpPr>
          <p:spPr>
            <a:xfrm>
              <a:off x="333832" y="4124518"/>
              <a:ext cx="2219454"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55" name="Group 154">
            <a:extLst>
              <a:ext uri="{FF2B5EF4-FFF2-40B4-BE49-F238E27FC236}">
                <a16:creationId xmlns:a16="http://schemas.microsoft.com/office/drawing/2014/main" id="{382856D0-41A6-486E-8A31-C4B50B5894BC}"/>
              </a:ext>
            </a:extLst>
          </p:cNvPr>
          <p:cNvGrpSpPr/>
          <p:nvPr/>
        </p:nvGrpSpPr>
        <p:grpSpPr>
          <a:xfrm>
            <a:off x="237820" y="6316500"/>
            <a:ext cx="2315466" cy="276999"/>
            <a:chOff x="237820" y="3882689"/>
            <a:chExt cx="2315466" cy="276999"/>
          </a:xfrm>
        </p:grpSpPr>
        <p:sp>
          <p:nvSpPr>
            <p:cNvPr id="156" name="TextBox 155">
              <a:extLst>
                <a:ext uri="{FF2B5EF4-FFF2-40B4-BE49-F238E27FC236}">
                  <a16:creationId xmlns:a16="http://schemas.microsoft.com/office/drawing/2014/main" id="{0124734C-B32C-4906-8319-81C4E0FB0AB6}"/>
                </a:ext>
              </a:extLst>
            </p:cNvPr>
            <p:cNvSpPr txBox="1"/>
            <p:nvPr/>
          </p:nvSpPr>
          <p:spPr>
            <a:xfrm>
              <a:off x="237820" y="3882689"/>
              <a:ext cx="2209957" cy="276999"/>
            </a:xfrm>
            <a:prstGeom prst="rect">
              <a:avLst/>
            </a:prstGeom>
            <a:noFill/>
          </p:spPr>
          <p:txBody>
            <a:bodyPr wrap="square" rtlCol="0">
              <a:spAutoFit/>
            </a:bodyPr>
            <a:lstStyle/>
            <a:p>
              <a:r>
                <a:rPr lang="en-US" sz="1200" b="1" dirty="0" err="1">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Références</a:t>
              </a:r>
              <a:endParaRPr lang="en-US" sz="1200" b="1" dirty="0">
                <a:solidFill>
                  <a:schemeClr val="tx2">
                    <a:lumMod val="75000"/>
                  </a:schemeClr>
                </a:solidFill>
                <a:latin typeface="Arial" panose="020B0604020202020204" pitchFamily="34" charset="0"/>
                <a:ea typeface="Roboto" panose="02000000000000000000" pitchFamily="2" charset="0"/>
                <a:cs typeface="Arial" panose="020B0604020202020204" pitchFamily="34" charset="0"/>
              </a:endParaRPr>
            </a:p>
          </p:txBody>
        </p:sp>
        <p:cxnSp>
          <p:nvCxnSpPr>
            <p:cNvPr id="157" name="Straight Connector 156">
              <a:extLst>
                <a:ext uri="{FF2B5EF4-FFF2-40B4-BE49-F238E27FC236}">
                  <a16:creationId xmlns:a16="http://schemas.microsoft.com/office/drawing/2014/main" id="{9129913A-EB8B-4B14-9A4F-8427FC9560D6}"/>
                </a:ext>
              </a:extLst>
            </p:cNvPr>
            <p:cNvCxnSpPr>
              <a:cxnSpLocks/>
            </p:cNvCxnSpPr>
            <p:nvPr/>
          </p:nvCxnSpPr>
          <p:spPr>
            <a:xfrm>
              <a:off x="333832" y="4124518"/>
              <a:ext cx="2219454"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63" name="Group 162">
            <a:extLst>
              <a:ext uri="{FF2B5EF4-FFF2-40B4-BE49-F238E27FC236}">
                <a16:creationId xmlns:a16="http://schemas.microsoft.com/office/drawing/2014/main" id="{BF134DF5-2822-4D11-8951-9C056373E236}"/>
              </a:ext>
            </a:extLst>
          </p:cNvPr>
          <p:cNvGrpSpPr/>
          <p:nvPr/>
        </p:nvGrpSpPr>
        <p:grpSpPr>
          <a:xfrm>
            <a:off x="237820" y="8547230"/>
            <a:ext cx="2315466" cy="276999"/>
            <a:chOff x="237820" y="3882689"/>
            <a:chExt cx="2315466" cy="276999"/>
          </a:xfrm>
        </p:grpSpPr>
        <p:sp>
          <p:nvSpPr>
            <p:cNvPr id="164" name="TextBox 163">
              <a:extLst>
                <a:ext uri="{FF2B5EF4-FFF2-40B4-BE49-F238E27FC236}">
                  <a16:creationId xmlns:a16="http://schemas.microsoft.com/office/drawing/2014/main" id="{C77DBBE9-73E1-4AAD-9942-0487A2083438}"/>
                </a:ext>
              </a:extLst>
            </p:cNvPr>
            <p:cNvSpPr txBox="1"/>
            <p:nvPr/>
          </p:nvSpPr>
          <p:spPr>
            <a:xfrm>
              <a:off x="237820" y="3882689"/>
              <a:ext cx="2209957" cy="276999"/>
            </a:xfrm>
            <a:prstGeom prst="rect">
              <a:avLst/>
            </a:prstGeom>
            <a:noFill/>
          </p:spPr>
          <p:txBody>
            <a:bodyPr wrap="square" rtlCol="0">
              <a:spAutoFit/>
            </a:bodyPr>
            <a:lstStyle/>
            <a:p>
              <a:r>
                <a:rPr lang="en-US" sz="1200" b="1" dirty="0">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Hobbies</a:t>
              </a:r>
            </a:p>
          </p:txBody>
        </p:sp>
        <p:cxnSp>
          <p:nvCxnSpPr>
            <p:cNvPr id="165" name="Straight Connector 164">
              <a:extLst>
                <a:ext uri="{FF2B5EF4-FFF2-40B4-BE49-F238E27FC236}">
                  <a16:creationId xmlns:a16="http://schemas.microsoft.com/office/drawing/2014/main" id="{1B8B2BEC-77FD-4F66-8240-4B1C251D45C6}"/>
                </a:ext>
              </a:extLst>
            </p:cNvPr>
            <p:cNvCxnSpPr>
              <a:cxnSpLocks/>
            </p:cNvCxnSpPr>
            <p:nvPr/>
          </p:nvCxnSpPr>
          <p:spPr>
            <a:xfrm>
              <a:off x="333832" y="4124518"/>
              <a:ext cx="2219454"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05" name="Group 204">
            <a:extLst>
              <a:ext uri="{FF2B5EF4-FFF2-40B4-BE49-F238E27FC236}">
                <a16:creationId xmlns:a16="http://schemas.microsoft.com/office/drawing/2014/main" id="{A45DFEF4-603C-47A3-896D-79353124E501}"/>
              </a:ext>
            </a:extLst>
          </p:cNvPr>
          <p:cNvGrpSpPr/>
          <p:nvPr/>
        </p:nvGrpSpPr>
        <p:grpSpPr>
          <a:xfrm>
            <a:off x="2648984" y="3149206"/>
            <a:ext cx="3965163" cy="276999"/>
            <a:chOff x="2686985" y="2133482"/>
            <a:chExt cx="3965163" cy="276999"/>
          </a:xfrm>
        </p:grpSpPr>
        <p:sp>
          <p:nvSpPr>
            <p:cNvPr id="169" name="TextBox 168">
              <a:extLst>
                <a:ext uri="{FF2B5EF4-FFF2-40B4-BE49-F238E27FC236}">
                  <a16:creationId xmlns:a16="http://schemas.microsoft.com/office/drawing/2014/main" id="{6525ACF2-4031-4A49-8857-BE3EC49FEEF6}"/>
                </a:ext>
              </a:extLst>
            </p:cNvPr>
            <p:cNvSpPr txBox="1"/>
            <p:nvPr/>
          </p:nvSpPr>
          <p:spPr>
            <a:xfrm>
              <a:off x="2686985" y="2133482"/>
              <a:ext cx="3013599" cy="276999"/>
            </a:xfrm>
            <a:prstGeom prst="rect">
              <a:avLst/>
            </a:prstGeom>
            <a:noFill/>
          </p:spPr>
          <p:txBody>
            <a:bodyPr wrap="square" rtlCol="0">
              <a:spAutoFit/>
            </a:bodyPr>
            <a:lstStyle/>
            <a:p>
              <a:r>
                <a:rPr lang="en-US" sz="1200" b="1" dirty="0">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Experiences </a:t>
              </a:r>
              <a:r>
                <a:rPr lang="en-US" sz="1200" b="1" dirty="0" err="1">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Professionnelles</a:t>
              </a:r>
              <a:endParaRPr lang="en-US" sz="1200" b="1" dirty="0">
                <a:solidFill>
                  <a:schemeClr val="tx2">
                    <a:lumMod val="75000"/>
                  </a:schemeClr>
                </a:solidFill>
                <a:latin typeface="Arial" panose="020B0604020202020204" pitchFamily="34" charset="0"/>
                <a:ea typeface="Roboto" panose="02000000000000000000" pitchFamily="2" charset="0"/>
                <a:cs typeface="Arial" panose="020B0604020202020204" pitchFamily="34" charset="0"/>
              </a:endParaRPr>
            </a:p>
          </p:txBody>
        </p:sp>
        <p:cxnSp>
          <p:nvCxnSpPr>
            <p:cNvPr id="170" name="Straight Connector 169">
              <a:extLst>
                <a:ext uri="{FF2B5EF4-FFF2-40B4-BE49-F238E27FC236}">
                  <a16:creationId xmlns:a16="http://schemas.microsoft.com/office/drawing/2014/main" id="{1A054152-7D07-4995-B97A-3C66F488742B}"/>
                </a:ext>
              </a:extLst>
            </p:cNvPr>
            <p:cNvCxnSpPr>
              <a:cxnSpLocks/>
            </p:cNvCxnSpPr>
            <p:nvPr/>
          </p:nvCxnSpPr>
          <p:spPr>
            <a:xfrm>
              <a:off x="2782997" y="2382685"/>
              <a:ext cx="3869151"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84" name="Group 183">
            <a:extLst>
              <a:ext uri="{FF2B5EF4-FFF2-40B4-BE49-F238E27FC236}">
                <a16:creationId xmlns:a16="http://schemas.microsoft.com/office/drawing/2014/main" id="{8CB27374-7E13-47A1-937F-EF47AA39D588}"/>
              </a:ext>
            </a:extLst>
          </p:cNvPr>
          <p:cNvGrpSpPr/>
          <p:nvPr/>
        </p:nvGrpSpPr>
        <p:grpSpPr>
          <a:xfrm>
            <a:off x="2757901" y="4797738"/>
            <a:ext cx="4055078" cy="1329481"/>
            <a:chOff x="2692309" y="2463493"/>
            <a:chExt cx="4055078" cy="1329481"/>
          </a:xfrm>
        </p:grpSpPr>
        <p:sp>
          <p:nvSpPr>
            <p:cNvPr id="173" name="TextBox 172">
              <a:extLst>
                <a:ext uri="{FF2B5EF4-FFF2-40B4-BE49-F238E27FC236}">
                  <a16:creationId xmlns:a16="http://schemas.microsoft.com/office/drawing/2014/main" id="{46C9E9C6-A148-47FF-BB4D-5F660FCA60C9}"/>
                </a:ext>
              </a:extLst>
            </p:cNvPr>
            <p:cNvSpPr txBox="1"/>
            <p:nvPr/>
          </p:nvSpPr>
          <p:spPr>
            <a:xfrm>
              <a:off x="2809833" y="2468089"/>
              <a:ext cx="1172850" cy="215444"/>
            </a:xfrm>
            <a:prstGeom prst="rect">
              <a:avLst/>
            </a:prstGeom>
            <a:noFill/>
          </p:spPr>
          <p:txBody>
            <a:bodyPr wrap="square" rtlCol="0">
              <a:spAutoFit/>
            </a:bodyPr>
            <a:lstStyle/>
            <a:p>
              <a:pPr algn="r"/>
              <a:r>
                <a:rPr lang="en-US" sz="800"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2016 – 2020</a:t>
              </a:r>
            </a:p>
          </p:txBody>
        </p:sp>
        <p:sp>
          <p:nvSpPr>
            <p:cNvPr id="174" name="TextBox 173">
              <a:extLst>
                <a:ext uri="{FF2B5EF4-FFF2-40B4-BE49-F238E27FC236}">
                  <a16:creationId xmlns:a16="http://schemas.microsoft.com/office/drawing/2014/main" id="{E8718763-AA45-4CB7-9AAB-93681E06F4A2}"/>
                </a:ext>
              </a:extLst>
            </p:cNvPr>
            <p:cNvSpPr txBox="1"/>
            <p:nvPr/>
          </p:nvSpPr>
          <p:spPr>
            <a:xfrm>
              <a:off x="3980634" y="2463493"/>
              <a:ext cx="2671514" cy="215441"/>
            </a:xfrm>
            <a:prstGeom prst="rect">
              <a:avLst/>
            </a:prstGeom>
            <a:noFill/>
          </p:spPr>
          <p:txBody>
            <a:bodyPr wrap="square" rtlCol="0">
              <a:spAutoFit/>
            </a:bodyPr>
            <a:lstStyle/>
            <a:p>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Cabinet XYZ I  Lyon</a:t>
              </a:r>
            </a:p>
          </p:txBody>
        </p:sp>
        <p:sp>
          <p:nvSpPr>
            <p:cNvPr id="175" name="TextBox 174">
              <a:extLst>
                <a:ext uri="{FF2B5EF4-FFF2-40B4-BE49-F238E27FC236}">
                  <a16:creationId xmlns:a16="http://schemas.microsoft.com/office/drawing/2014/main" id="{F040BFFE-59FB-4AF7-B582-A11634ACBA69}"/>
                </a:ext>
              </a:extLst>
            </p:cNvPr>
            <p:cNvSpPr txBox="1"/>
            <p:nvPr/>
          </p:nvSpPr>
          <p:spPr>
            <a:xfrm>
              <a:off x="2692309" y="2660677"/>
              <a:ext cx="1290374" cy="338554"/>
            </a:xfrm>
            <a:prstGeom prst="rect">
              <a:avLst/>
            </a:prstGeom>
            <a:noFill/>
          </p:spPr>
          <p:txBody>
            <a:bodyPr wrap="square" rtlCol="0">
              <a:spAutoFit/>
            </a:bodyPr>
            <a:lstStyle/>
            <a:p>
              <a:pPr algn="r"/>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COMPTABLE </a:t>
              </a:r>
              <a:b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br>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SENIOR </a:t>
              </a:r>
            </a:p>
          </p:txBody>
        </p:sp>
        <p:sp>
          <p:nvSpPr>
            <p:cNvPr id="176" name="TextBox 175">
              <a:extLst>
                <a:ext uri="{FF2B5EF4-FFF2-40B4-BE49-F238E27FC236}">
                  <a16:creationId xmlns:a16="http://schemas.microsoft.com/office/drawing/2014/main" id="{D4E03806-E734-4284-AA91-55B2D9C79524}"/>
                </a:ext>
              </a:extLst>
            </p:cNvPr>
            <p:cNvSpPr txBox="1"/>
            <p:nvPr/>
          </p:nvSpPr>
          <p:spPr>
            <a:xfrm>
              <a:off x="3980634" y="2638555"/>
              <a:ext cx="2766753" cy="1154419"/>
            </a:xfrm>
            <a:prstGeom prst="rect">
              <a:avLst/>
            </a:prstGeom>
            <a:noFill/>
          </p:spPr>
          <p:txBody>
            <a:bodyPr wrap="square" rtlCol="0">
              <a:spAutoFit/>
            </a:bodyPr>
            <a:lstStyle/>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Prépare pour des PME des comptes annuels ainsi que le suivi comptable de plusieurs clients du cabinet</a:t>
              </a:r>
            </a:p>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Établit des bulletins de paie, des déclarations fiscales comme : TVA, CFE, CVAE, TVS, ainsi que la facturation</a:t>
              </a:r>
            </a:p>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Manager de 2 comptables : compta générale, clients et fournisseurs.</a:t>
              </a:r>
            </a:p>
          </p:txBody>
        </p:sp>
        <p:cxnSp>
          <p:nvCxnSpPr>
            <p:cNvPr id="179" name="Straight Connector 178">
              <a:extLst>
                <a:ext uri="{FF2B5EF4-FFF2-40B4-BE49-F238E27FC236}">
                  <a16:creationId xmlns:a16="http://schemas.microsoft.com/office/drawing/2014/main" id="{856087B5-39FB-4726-8C46-DBE851CC14CA}"/>
                </a:ext>
              </a:extLst>
            </p:cNvPr>
            <p:cNvCxnSpPr>
              <a:cxnSpLocks/>
            </p:cNvCxnSpPr>
            <p:nvPr/>
          </p:nvCxnSpPr>
          <p:spPr>
            <a:xfrm>
              <a:off x="3980634" y="2529300"/>
              <a:ext cx="0" cy="881283"/>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93" name="Group 192">
            <a:extLst>
              <a:ext uri="{FF2B5EF4-FFF2-40B4-BE49-F238E27FC236}">
                <a16:creationId xmlns:a16="http://schemas.microsoft.com/office/drawing/2014/main" id="{EC11338A-4694-412B-823A-390AC011C9FE}"/>
              </a:ext>
            </a:extLst>
          </p:cNvPr>
          <p:cNvGrpSpPr/>
          <p:nvPr/>
        </p:nvGrpSpPr>
        <p:grpSpPr>
          <a:xfrm>
            <a:off x="2738935" y="6173655"/>
            <a:ext cx="4055078" cy="1179311"/>
            <a:chOff x="2692309" y="2463493"/>
            <a:chExt cx="4055078" cy="1179311"/>
          </a:xfrm>
        </p:grpSpPr>
        <p:sp>
          <p:nvSpPr>
            <p:cNvPr id="194" name="TextBox 193">
              <a:extLst>
                <a:ext uri="{FF2B5EF4-FFF2-40B4-BE49-F238E27FC236}">
                  <a16:creationId xmlns:a16="http://schemas.microsoft.com/office/drawing/2014/main" id="{1E402368-8444-4D13-8D02-B8DBDFB1E3A8}"/>
                </a:ext>
              </a:extLst>
            </p:cNvPr>
            <p:cNvSpPr txBox="1"/>
            <p:nvPr/>
          </p:nvSpPr>
          <p:spPr>
            <a:xfrm>
              <a:off x="2809833" y="2468089"/>
              <a:ext cx="1172850" cy="215444"/>
            </a:xfrm>
            <a:prstGeom prst="rect">
              <a:avLst/>
            </a:prstGeom>
            <a:noFill/>
          </p:spPr>
          <p:txBody>
            <a:bodyPr wrap="square" rtlCol="0">
              <a:spAutoFit/>
            </a:bodyPr>
            <a:lstStyle/>
            <a:p>
              <a:pPr algn="r"/>
              <a:r>
                <a:rPr lang="en-US" sz="800"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2017 - 2018</a:t>
              </a:r>
            </a:p>
          </p:txBody>
        </p:sp>
        <p:sp>
          <p:nvSpPr>
            <p:cNvPr id="195" name="TextBox 194">
              <a:extLst>
                <a:ext uri="{FF2B5EF4-FFF2-40B4-BE49-F238E27FC236}">
                  <a16:creationId xmlns:a16="http://schemas.microsoft.com/office/drawing/2014/main" id="{FDF60E66-5C00-4F81-A711-9C85D49C96A9}"/>
                </a:ext>
              </a:extLst>
            </p:cNvPr>
            <p:cNvSpPr txBox="1"/>
            <p:nvPr/>
          </p:nvSpPr>
          <p:spPr>
            <a:xfrm>
              <a:off x="3980634" y="2463493"/>
              <a:ext cx="2671514" cy="215441"/>
            </a:xfrm>
            <a:prstGeom prst="rect">
              <a:avLst/>
            </a:prstGeom>
            <a:noFill/>
          </p:spPr>
          <p:txBody>
            <a:bodyPr wrap="square" rtlCol="0">
              <a:spAutoFit/>
            </a:bodyPr>
            <a:lstStyle/>
            <a:p>
              <a:r>
                <a:rPr lang="en-US" sz="800" b="1" dirty="0" err="1">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Entreprise</a:t>
              </a:r>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 DURAND I  Lyon</a:t>
              </a:r>
            </a:p>
          </p:txBody>
        </p:sp>
        <p:sp>
          <p:nvSpPr>
            <p:cNvPr id="196" name="TextBox 195">
              <a:extLst>
                <a:ext uri="{FF2B5EF4-FFF2-40B4-BE49-F238E27FC236}">
                  <a16:creationId xmlns:a16="http://schemas.microsoft.com/office/drawing/2014/main" id="{C8C90D82-ECFB-4AA2-A2DF-948B18A155BA}"/>
                </a:ext>
              </a:extLst>
            </p:cNvPr>
            <p:cNvSpPr txBox="1"/>
            <p:nvPr/>
          </p:nvSpPr>
          <p:spPr>
            <a:xfrm>
              <a:off x="2692309" y="2660677"/>
              <a:ext cx="1290374" cy="215444"/>
            </a:xfrm>
            <a:prstGeom prst="rect">
              <a:avLst/>
            </a:prstGeom>
            <a:noFill/>
          </p:spPr>
          <p:txBody>
            <a:bodyPr wrap="square" rtlCol="0">
              <a:spAutoFit/>
            </a:bodyPr>
            <a:lstStyle/>
            <a:p>
              <a:pPr algn="r"/>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COMPTABLE</a:t>
              </a:r>
            </a:p>
          </p:txBody>
        </p:sp>
        <p:sp>
          <p:nvSpPr>
            <p:cNvPr id="197" name="TextBox 196">
              <a:extLst>
                <a:ext uri="{FF2B5EF4-FFF2-40B4-BE49-F238E27FC236}">
                  <a16:creationId xmlns:a16="http://schemas.microsoft.com/office/drawing/2014/main" id="{8F21EA93-C09B-432E-B9ED-FAED54047477}"/>
                </a:ext>
              </a:extLst>
            </p:cNvPr>
            <p:cNvSpPr txBox="1"/>
            <p:nvPr/>
          </p:nvSpPr>
          <p:spPr>
            <a:xfrm>
              <a:off x="3980634" y="2638555"/>
              <a:ext cx="2766753" cy="1004249"/>
            </a:xfrm>
            <a:prstGeom prst="rect">
              <a:avLst/>
            </a:prstGeom>
            <a:noFill/>
          </p:spPr>
          <p:txBody>
            <a:bodyPr wrap="square" rtlCol="0">
              <a:spAutoFit/>
            </a:bodyPr>
            <a:lstStyle/>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Saisie comptable des factures et fiches de paie des entreprises sur les logiciels API et CIEL</a:t>
              </a:r>
            </a:p>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Établissement des diverses déclarations sociales Pour l’URSSAF et fiscales pour les impôts</a:t>
              </a:r>
            </a:p>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Gestion de la relation Client/Fournisseur &lt;–&gt; DAF / Contrôleur de gestion</a:t>
              </a:r>
              <a:endParaRPr lang="en-US" sz="800" dirty="0">
                <a:latin typeface="Arial" panose="020B0604020202020204" pitchFamily="34" charset="0"/>
                <a:cs typeface="Arial" panose="020B0604020202020204" pitchFamily="34" charset="0"/>
              </a:endParaRPr>
            </a:p>
          </p:txBody>
        </p:sp>
        <p:cxnSp>
          <p:nvCxnSpPr>
            <p:cNvPr id="198" name="Straight Connector 197">
              <a:extLst>
                <a:ext uri="{FF2B5EF4-FFF2-40B4-BE49-F238E27FC236}">
                  <a16:creationId xmlns:a16="http://schemas.microsoft.com/office/drawing/2014/main" id="{B9031439-2469-4149-B2E5-0C2603059395}"/>
                </a:ext>
              </a:extLst>
            </p:cNvPr>
            <p:cNvCxnSpPr>
              <a:cxnSpLocks/>
            </p:cNvCxnSpPr>
            <p:nvPr/>
          </p:nvCxnSpPr>
          <p:spPr>
            <a:xfrm>
              <a:off x="3980634" y="2529300"/>
              <a:ext cx="0" cy="881283"/>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99" name="Group 198">
            <a:extLst>
              <a:ext uri="{FF2B5EF4-FFF2-40B4-BE49-F238E27FC236}">
                <a16:creationId xmlns:a16="http://schemas.microsoft.com/office/drawing/2014/main" id="{16B39291-EDF5-4C75-9E3E-1FB8A88ECA59}"/>
              </a:ext>
            </a:extLst>
          </p:cNvPr>
          <p:cNvGrpSpPr/>
          <p:nvPr/>
        </p:nvGrpSpPr>
        <p:grpSpPr>
          <a:xfrm>
            <a:off x="2722912" y="7429015"/>
            <a:ext cx="4055078" cy="1021704"/>
            <a:chOff x="2692309" y="2463493"/>
            <a:chExt cx="4055078" cy="1021704"/>
          </a:xfrm>
        </p:grpSpPr>
        <p:sp>
          <p:nvSpPr>
            <p:cNvPr id="200" name="TextBox 199">
              <a:extLst>
                <a:ext uri="{FF2B5EF4-FFF2-40B4-BE49-F238E27FC236}">
                  <a16:creationId xmlns:a16="http://schemas.microsoft.com/office/drawing/2014/main" id="{766CF6EB-ED76-4110-9CD3-206E8B548CEA}"/>
                </a:ext>
              </a:extLst>
            </p:cNvPr>
            <p:cNvSpPr txBox="1"/>
            <p:nvPr/>
          </p:nvSpPr>
          <p:spPr>
            <a:xfrm>
              <a:off x="2809833" y="2468089"/>
              <a:ext cx="1172850" cy="215444"/>
            </a:xfrm>
            <a:prstGeom prst="rect">
              <a:avLst/>
            </a:prstGeom>
            <a:noFill/>
          </p:spPr>
          <p:txBody>
            <a:bodyPr wrap="square" rtlCol="0">
              <a:spAutoFit/>
            </a:bodyPr>
            <a:lstStyle/>
            <a:p>
              <a:pPr algn="r"/>
              <a:r>
                <a:rPr lang="en-US" sz="800"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2014 - 2017</a:t>
              </a:r>
            </a:p>
          </p:txBody>
        </p:sp>
        <p:sp>
          <p:nvSpPr>
            <p:cNvPr id="201" name="TextBox 200">
              <a:extLst>
                <a:ext uri="{FF2B5EF4-FFF2-40B4-BE49-F238E27FC236}">
                  <a16:creationId xmlns:a16="http://schemas.microsoft.com/office/drawing/2014/main" id="{A109D79F-6452-4E36-A7A0-64FCD6FA8FC6}"/>
                </a:ext>
              </a:extLst>
            </p:cNvPr>
            <p:cNvSpPr txBox="1"/>
            <p:nvPr/>
          </p:nvSpPr>
          <p:spPr>
            <a:xfrm>
              <a:off x="3980634" y="2463493"/>
              <a:ext cx="2671514" cy="215441"/>
            </a:xfrm>
            <a:prstGeom prst="rect">
              <a:avLst/>
            </a:prstGeom>
            <a:noFill/>
          </p:spPr>
          <p:txBody>
            <a:bodyPr wrap="square" rtlCol="0">
              <a:spAutoFit/>
            </a:bodyPr>
            <a:lstStyle/>
            <a:p>
              <a:r>
                <a:rPr lang="en-US" sz="800" b="1" dirty="0" err="1">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Entreprise</a:t>
              </a:r>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 MARTIN  I  Paris</a:t>
              </a:r>
            </a:p>
          </p:txBody>
        </p:sp>
        <p:sp>
          <p:nvSpPr>
            <p:cNvPr id="202" name="TextBox 201">
              <a:extLst>
                <a:ext uri="{FF2B5EF4-FFF2-40B4-BE49-F238E27FC236}">
                  <a16:creationId xmlns:a16="http://schemas.microsoft.com/office/drawing/2014/main" id="{74631955-5C9C-4920-8926-5AD315B99864}"/>
                </a:ext>
              </a:extLst>
            </p:cNvPr>
            <p:cNvSpPr txBox="1"/>
            <p:nvPr/>
          </p:nvSpPr>
          <p:spPr>
            <a:xfrm>
              <a:off x="2692309" y="2660677"/>
              <a:ext cx="1290374" cy="338554"/>
            </a:xfrm>
            <a:prstGeom prst="rect">
              <a:avLst/>
            </a:prstGeom>
            <a:noFill/>
          </p:spPr>
          <p:txBody>
            <a:bodyPr wrap="square" rtlCol="0">
              <a:spAutoFit/>
            </a:bodyPr>
            <a:lstStyle/>
            <a:p>
              <a:pPr algn="r"/>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COMPTABLE </a:t>
              </a:r>
            </a:p>
            <a:p>
              <a:pPr algn="r"/>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JUNIOR</a:t>
              </a:r>
            </a:p>
          </p:txBody>
        </p:sp>
        <p:sp>
          <p:nvSpPr>
            <p:cNvPr id="203" name="TextBox 202">
              <a:extLst>
                <a:ext uri="{FF2B5EF4-FFF2-40B4-BE49-F238E27FC236}">
                  <a16:creationId xmlns:a16="http://schemas.microsoft.com/office/drawing/2014/main" id="{3744BF28-A3A8-4B92-949B-FF03C8BDC62A}"/>
                </a:ext>
              </a:extLst>
            </p:cNvPr>
            <p:cNvSpPr txBox="1"/>
            <p:nvPr/>
          </p:nvSpPr>
          <p:spPr>
            <a:xfrm>
              <a:off x="3980634" y="2638555"/>
              <a:ext cx="2766753" cy="846642"/>
            </a:xfrm>
            <a:prstGeom prst="rect">
              <a:avLst/>
            </a:prstGeom>
            <a:noFill/>
          </p:spPr>
          <p:txBody>
            <a:bodyPr wrap="square" rtlCol="0">
              <a:spAutoFit/>
            </a:bodyPr>
            <a:lstStyle/>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Saisie comptable des factures de la clientèle / fournisseur sur le logiciel CIEL</a:t>
              </a:r>
            </a:p>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Établissement des diverses déclarations sociales et fiscales des entreprises pour les impôts</a:t>
              </a:r>
            </a:p>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Elaboration des budgets prévisionnels</a:t>
              </a:r>
              <a:endParaRPr lang="en-US" sz="800" dirty="0">
                <a:latin typeface="Arial" panose="020B0604020202020204" pitchFamily="34" charset="0"/>
                <a:cs typeface="Arial" panose="020B0604020202020204" pitchFamily="34" charset="0"/>
              </a:endParaRPr>
            </a:p>
          </p:txBody>
        </p:sp>
        <p:cxnSp>
          <p:nvCxnSpPr>
            <p:cNvPr id="204" name="Straight Connector 203">
              <a:extLst>
                <a:ext uri="{FF2B5EF4-FFF2-40B4-BE49-F238E27FC236}">
                  <a16:creationId xmlns:a16="http://schemas.microsoft.com/office/drawing/2014/main" id="{51FFD82D-5C85-4EDD-BE9C-957F509B065B}"/>
                </a:ext>
              </a:extLst>
            </p:cNvPr>
            <p:cNvCxnSpPr>
              <a:cxnSpLocks/>
            </p:cNvCxnSpPr>
            <p:nvPr/>
          </p:nvCxnSpPr>
          <p:spPr>
            <a:xfrm>
              <a:off x="3980634" y="2529300"/>
              <a:ext cx="0" cy="881283"/>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06" name="Group 205">
            <a:extLst>
              <a:ext uri="{FF2B5EF4-FFF2-40B4-BE49-F238E27FC236}">
                <a16:creationId xmlns:a16="http://schemas.microsoft.com/office/drawing/2014/main" id="{9A4F145C-7C09-44E2-A215-37022B5F015E}"/>
              </a:ext>
            </a:extLst>
          </p:cNvPr>
          <p:cNvGrpSpPr/>
          <p:nvPr/>
        </p:nvGrpSpPr>
        <p:grpSpPr>
          <a:xfrm>
            <a:off x="2738935" y="8461780"/>
            <a:ext cx="3965163" cy="276999"/>
            <a:chOff x="2686985" y="2133482"/>
            <a:chExt cx="3965163" cy="276999"/>
          </a:xfrm>
        </p:grpSpPr>
        <p:sp>
          <p:nvSpPr>
            <p:cNvPr id="207" name="TextBox 206">
              <a:extLst>
                <a:ext uri="{FF2B5EF4-FFF2-40B4-BE49-F238E27FC236}">
                  <a16:creationId xmlns:a16="http://schemas.microsoft.com/office/drawing/2014/main" id="{C271084F-6E10-4374-AE75-B487F6259BB5}"/>
                </a:ext>
              </a:extLst>
            </p:cNvPr>
            <p:cNvSpPr txBox="1"/>
            <p:nvPr/>
          </p:nvSpPr>
          <p:spPr>
            <a:xfrm>
              <a:off x="2686985" y="2133482"/>
              <a:ext cx="2209957" cy="276999"/>
            </a:xfrm>
            <a:prstGeom prst="rect">
              <a:avLst/>
            </a:prstGeom>
            <a:noFill/>
          </p:spPr>
          <p:txBody>
            <a:bodyPr wrap="square" rtlCol="0">
              <a:spAutoFit/>
            </a:bodyPr>
            <a:lstStyle/>
            <a:p>
              <a:r>
                <a:rPr lang="en-US" sz="1200" b="1" dirty="0">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Formation</a:t>
              </a:r>
            </a:p>
          </p:txBody>
        </p:sp>
        <p:cxnSp>
          <p:nvCxnSpPr>
            <p:cNvPr id="208" name="Straight Connector 207">
              <a:extLst>
                <a:ext uri="{FF2B5EF4-FFF2-40B4-BE49-F238E27FC236}">
                  <a16:creationId xmlns:a16="http://schemas.microsoft.com/office/drawing/2014/main" id="{A664CAB6-D02D-4B6B-8502-470F28A2AC94}"/>
                </a:ext>
              </a:extLst>
            </p:cNvPr>
            <p:cNvCxnSpPr>
              <a:cxnSpLocks/>
            </p:cNvCxnSpPr>
            <p:nvPr/>
          </p:nvCxnSpPr>
          <p:spPr>
            <a:xfrm>
              <a:off x="2782997" y="2382685"/>
              <a:ext cx="3869151"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09" name="Group 208">
            <a:extLst>
              <a:ext uri="{FF2B5EF4-FFF2-40B4-BE49-F238E27FC236}">
                <a16:creationId xmlns:a16="http://schemas.microsoft.com/office/drawing/2014/main" id="{D320481F-2F26-4023-8A40-9591B7161215}"/>
              </a:ext>
            </a:extLst>
          </p:cNvPr>
          <p:cNvGrpSpPr/>
          <p:nvPr/>
        </p:nvGrpSpPr>
        <p:grpSpPr>
          <a:xfrm>
            <a:off x="2657169" y="8807931"/>
            <a:ext cx="4055078" cy="947090"/>
            <a:chOff x="2692309" y="2463493"/>
            <a:chExt cx="4055078" cy="947090"/>
          </a:xfrm>
        </p:grpSpPr>
        <p:sp>
          <p:nvSpPr>
            <p:cNvPr id="210" name="TextBox 209">
              <a:extLst>
                <a:ext uri="{FF2B5EF4-FFF2-40B4-BE49-F238E27FC236}">
                  <a16:creationId xmlns:a16="http://schemas.microsoft.com/office/drawing/2014/main" id="{41C48C11-44D1-49A2-BA35-E8C79720C314}"/>
                </a:ext>
              </a:extLst>
            </p:cNvPr>
            <p:cNvSpPr txBox="1"/>
            <p:nvPr/>
          </p:nvSpPr>
          <p:spPr>
            <a:xfrm>
              <a:off x="2809833" y="2468089"/>
              <a:ext cx="1172850" cy="215444"/>
            </a:xfrm>
            <a:prstGeom prst="rect">
              <a:avLst/>
            </a:prstGeom>
            <a:noFill/>
          </p:spPr>
          <p:txBody>
            <a:bodyPr wrap="square" rtlCol="0">
              <a:spAutoFit/>
            </a:bodyPr>
            <a:lstStyle/>
            <a:p>
              <a:pPr algn="r"/>
              <a:r>
                <a:rPr lang="en-US" sz="800"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2014</a:t>
              </a:r>
            </a:p>
          </p:txBody>
        </p:sp>
        <p:sp>
          <p:nvSpPr>
            <p:cNvPr id="211" name="TextBox 210">
              <a:extLst>
                <a:ext uri="{FF2B5EF4-FFF2-40B4-BE49-F238E27FC236}">
                  <a16:creationId xmlns:a16="http://schemas.microsoft.com/office/drawing/2014/main" id="{3AC43834-FB17-4E90-AED8-4A4A161F8592}"/>
                </a:ext>
              </a:extLst>
            </p:cNvPr>
            <p:cNvSpPr txBox="1"/>
            <p:nvPr/>
          </p:nvSpPr>
          <p:spPr>
            <a:xfrm>
              <a:off x="3980634" y="2463493"/>
              <a:ext cx="2671514" cy="215441"/>
            </a:xfrm>
            <a:prstGeom prst="rect">
              <a:avLst/>
            </a:prstGeom>
            <a:noFill/>
          </p:spPr>
          <p:txBody>
            <a:bodyPr wrap="square" rtlCol="0">
              <a:spAutoFit/>
            </a:bodyPr>
            <a:lstStyle/>
            <a:p>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ESG / Bordeaux</a:t>
              </a:r>
            </a:p>
          </p:txBody>
        </p:sp>
        <p:sp>
          <p:nvSpPr>
            <p:cNvPr id="212" name="TextBox 211">
              <a:extLst>
                <a:ext uri="{FF2B5EF4-FFF2-40B4-BE49-F238E27FC236}">
                  <a16:creationId xmlns:a16="http://schemas.microsoft.com/office/drawing/2014/main" id="{1857FB46-2B69-4B5C-BC65-F820EF5C6909}"/>
                </a:ext>
              </a:extLst>
            </p:cNvPr>
            <p:cNvSpPr txBox="1"/>
            <p:nvPr/>
          </p:nvSpPr>
          <p:spPr>
            <a:xfrm>
              <a:off x="2692309" y="2660677"/>
              <a:ext cx="1290374" cy="584775"/>
            </a:xfrm>
            <a:prstGeom prst="rect">
              <a:avLst/>
            </a:prstGeom>
            <a:noFill/>
          </p:spPr>
          <p:txBody>
            <a:bodyPr wrap="square" rtlCol="0">
              <a:spAutoFit/>
            </a:bodyPr>
            <a:lstStyle/>
            <a:p>
              <a:pPr algn="r"/>
              <a:r>
                <a:rPr lang="fr-FR" sz="800" b="1" dirty="0">
                  <a:solidFill>
                    <a:schemeClr val="tx2">
                      <a:lumMod val="75000"/>
                    </a:schemeClr>
                  </a:solidFill>
                  <a:latin typeface="Arial" panose="020B0604020202020204" pitchFamily="34" charset="0"/>
                  <a:cs typeface="Arial" panose="020B0604020202020204" pitchFamily="34" charset="0"/>
                </a:rPr>
                <a:t>DSCG</a:t>
              </a:r>
              <a:br>
                <a:rPr lang="fr-FR" sz="800" b="1" dirty="0">
                  <a:solidFill>
                    <a:schemeClr val="tx2">
                      <a:lumMod val="75000"/>
                    </a:schemeClr>
                  </a:solidFill>
                  <a:latin typeface="Arial" panose="020B0604020202020204" pitchFamily="34" charset="0"/>
                  <a:cs typeface="Arial" panose="020B0604020202020204" pitchFamily="34" charset="0"/>
                </a:rPr>
              </a:br>
              <a:r>
                <a:rPr lang="fr-FR" sz="800" dirty="0">
                  <a:solidFill>
                    <a:schemeClr val="tx2">
                      <a:lumMod val="75000"/>
                    </a:schemeClr>
                  </a:solidFill>
                  <a:latin typeface="Arial" panose="020B0604020202020204" pitchFamily="34" charset="0"/>
                  <a:cs typeface="Arial" panose="020B0604020202020204" pitchFamily="34" charset="0"/>
                </a:rPr>
                <a:t>Diplôme supérieur de comptabilité et de gestion</a:t>
              </a:r>
              <a:endParaRPr lang="en-US" sz="800" dirty="0">
                <a:solidFill>
                  <a:schemeClr val="tx2">
                    <a:lumMod val="75000"/>
                  </a:schemeClr>
                </a:solidFill>
                <a:latin typeface="Arial" panose="020B0604020202020204" pitchFamily="34" charset="0"/>
                <a:cs typeface="Arial" panose="020B0604020202020204" pitchFamily="34" charset="0"/>
              </a:endParaRPr>
            </a:p>
          </p:txBody>
        </p:sp>
        <p:sp>
          <p:nvSpPr>
            <p:cNvPr id="213" name="TextBox 212">
              <a:extLst>
                <a:ext uri="{FF2B5EF4-FFF2-40B4-BE49-F238E27FC236}">
                  <a16:creationId xmlns:a16="http://schemas.microsoft.com/office/drawing/2014/main" id="{F24EEE22-E63B-4ADD-8C6F-A03DE7820941}"/>
                </a:ext>
              </a:extLst>
            </p:cNvPr>
            <p:cNvSpPr txBox="1"/>
            <p:nvPr/>
          </p:nvSpPr>
          <p:spPr>
            <a:xfrm>
              <a:off x="3980634" y="2638555"/>
              <a:ext cx="2766753" cy="538865"/>
            </a:xfrm>
            <a:prstGeom prst="rect">
              <a:avLst/>
            </a:prstGeom>
            <a:noFill/>
          </p:spPr>
          <p:txBody>
            <a:bodyPr wrap="square" rtlCol="0">
              <a:spAutoFit/>
            </a:bodyPr>
            <a:lstStyle/>
            <a:p>
              <a:pPr algn="just">
                <a:lnSpc>
                  <a:spcPct val="125000"/>
                </a:lnSpc>
              </a:pPr>
              <a:r>
                <a:rPr lang="en-US" sz="800" dirty="0" err="1">
                  <a:latin typeface="Arial" panose="020B0604020202020204" pitchFamily="34" charset="0"/>
                  <a:cs typeface="Arial" panose="020B0604020202020204" pitchFamily="34" charset="0"/>
                </a:rPr>
                <a:t>Diplôme</a:t>
              </a:r>
              <a:r>
                <a:rPr lang="en-US" sz="800" dirty="0">
                  <a:latin typeface="Arial" panose="020B0604020202020204" pitchFamily="34" charset="0"/>
                  <a:cs typeface="Arial" panose="020B0604020202020204" pitchFamily="34" charset="0"/>
                </a:rPr>
                <a:t> </a:t>
              </a:r>
              <a:r>
                <a:rPr lang="en-US" sz="800" dirty="0" err="1">
                  <a:latin typeface="Arial" panose="020B0604020202020204" pitchFamily="34" charset="0"/>
                  <a:cs typeface="Arial" panose="020B0604020202020204" pitchFamily="34" charset="0"/>
                </a:rPr>
                <a:t>d’État</a:t>
              </a:r>
              <a:r>
                <a:rPr lang="en-US" sz="800" dirty="0">
                  <a:latin typeface="Arial" panose="020B0604020202020204" pitchFamily="34" charset="0"/>
                  <a:cs typeface="Arial" panose="020B0604020202020204" pitchFamily="34" charset="0"/>
                </a:rPr>
                <a:t>  de </a:t>
              </a:r>
              <a:r>
                <a:rPr lang="en-US" sz="800" dirty="0" err="1">
                  <a:latin typeface="Arial" panose="020B0604020202020204" pitchFamily="34" charset="0"/>
                  <a:cs typeface="Arial" panose="020B0604020202020204" pitchFamily="34" charset="0"/>
                </a:rPr>
                <a:t>niveau</a:t>
              </a:r>
              <a:r>
                <a:rPr lang="en-US" sz="800" dirty="0">
                  <a:latin typeface="Arial" panose="020B0604020202020204" pitchFamily="34" charset="0"/>
                  <a:cs typeface="Arial" panose="020B0604020202020204" pitchFamily="34" charset="0"/>
                </a:rPr>
                <a:t> bac+5 (grade master) </a:t>
              </a:r>
              <a:r>
                <a:rPr lang="en-US" sz="800" dirty="0" err="1">
                  <a:latin typeface="Arial" panose="020B0604020202020204" pitchFamily="34" charset="0"/>
                  <a:cs typeface="Arial" panose="020B0604020202020204" pitchFamily="34" charset="0"/>
                </a:rPr>
                <a:t>reconnu</a:t>
              </a:r>
              <a:r>
                <a:rPr lang="en-US" sz="800" dirty="0">
                  <a:latin typeface="Arial" panose="020B0604020202020204" pitchFamily="34" charset="0"/>
                  <a:cs typeface="Arial" panose="020B0604020202020204" pitchFamily="34" charset="0"/>
                </a:rPr>
                <a:t> par le </a:t>
              </a:r>
              <a:r>
                <a:rPr lang="en-US" sz="800" dirty="0" err="1">
                  <a:latin typeface="Arial" panose="020B0604020202020204" pitchFamily="34" charset="0"/>
                  <a:cs typeface="Arial" panose="020B0604020202020204" pitchFamily="34" charset="0"/>
                </a:rPr>
                <a:t>ministère</a:t>
              </a:r>
              <a:r>
                <a:rPr lang="en-US" sz="800" dirty="0">
                  <a:latin typeface="Arial" panose="020B0604020202020204" pitchFamily="34" charset="0"/>
                  <a:cs typeface="Arial" panose="020B0604020202020204" pitchFamily="34" charset="0"/>
                </a:rPr>
                <a:t> de </a:t>
              </a:r>
              <a:r>
                <a:rPr lang="en-US" sz="800" dirty="0" err="1">
                  <a:latin typeface="Arial" panose="020B0604020202020204" pitchFamily="34" charset="0"/>
                  <a:cs typeface="Arial" panose="020B0604020202020204" pitchFamily="34" charset="0"/>
                </a:rPr>
                <a:t>l’Éducation</a:t>
              </a:r>
              <a:r>
                <a:rPr lang="en-US" sz="800" dirty="0">
                  <a:latin typeface="Arial" panose="020B0604020202020204" pitchFamily="34" charset="0"/>
                  <a:cs typeface="Arial" panose="020B0604020202020204" pitchFamily="34" charset="0"/>
                </a:rPr>
                <a:t> </a:t>
              </a:r>
              <a:r>
                <a:rPr lang="en-US" sz="800" dirty="0" err="1">
                  <a:latin typeface="Arial" panose="020B0604020202020204" pitchFamily="34" charset="0"/>
                  <a:cs typeface="Arial" panose="020B0604020202020204" pitchFamily="34" charset="0"/>
                </a:rPr>
                <a:t>nationale</a:t>
              </a:r>
              <a:r>
                <a:rPr lang="en-US" sz="800" dirty="0">
                  <a:latin typeface="Arial" panose="020B0604020202020204" pitchFamily="34" charset="0"/>
                  <a:cs typeface="Arial" panose="020B0604020202020204" pitchFamily="34" charset="0"/>
                </a:rPr>
                <a:t>. Option : </a:t>
              </a:r>
              <a:r>
                <a:rPr lang="en-US" sz="800" dirty="0" err="1">
                  <a:latin typeface="Arial" panose="020B0604020202020204" pitchFamily="34" charset="0"/>
                  <a:cs typeface="Arial" panose="020B0604020202020204" pitchFamily="34" charset="0"/>
                </a:rPr>
                <a:t>Comptabilité</a:t>
              </a:r>
              <a:r>
                <a:rPr lang="en-US" sz="800" dirty="0">
                  <a:latin typeface="Arial" panose="020B0604020202020204" pitchFamily="34" charset="0"/>
                  <a:cs typeface="Arial" panose="020B0604020202020204" pitchFamily="34" charset="0"/>
                </a:rPr>
                <a:t> et Audit.</a:t>
              </a:r>
            </a:p>
          </p:txBody>
        </p:sp>
        <p:cxnSp>
          <p:nvCxnSpPr>
            <p:cNvPr id="214" name="Straight Connector 213">
              <a:extLst>
                <a:ext uri="{FF2B5EF4-FFF2-40B4-BE49-F238E27FC236}">
                  <a16:creationId xmlns:a16="http://schemas.microsoft.com/office/drawing/2014/main" id="{B245F244-AA27-4441-858F-D264D4138F74}"/>
                </a:ext>
              </a:extLst>
            </p:cNvPr>
            <p:cNvCxnSpPr>
              <a:cxnSpLocks/>
            </p:cNvCxnSpPr>
            <p:nvPr/>
          </p:nvCxnSpPr>
          <p:spPr>
            <a:xfrm>
              <a:off x="3980634" y="2529300"/>
              <a:ext cx="0" cy="881283"/>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27" name="TextBox 224">
            <a:extLst>
              <a:ext uri="{FF2B5EF4-FFF2-40B4-BE49-F238E27FC236}">
                <a16:creationId xmlns:a16="http://schemas.microsoft.com/office/drawing/2014/main" id="{C9A37D9B-0C21-824A-BA0C-32101E4618AA}"/>
              </a:ext>
            </a:extLst>
          </p:cNvPr>
          <p:cNvSpPr txBox="1"/>
          <p:nvPr/>
        </p:nvSpPr>
        <p:spPr>
          <a:xfrm>
            <a:off x="270883" y="6688825"/>
            <a:ext cx="1593955" cy="759695"/>
          </a:xfrm>
          <a:prstGeom prst="rect">
            <a:avLst/>
          </a:prstGeom>
          <a:noFill/>
        </p:spPr>
        <p:txBody>
          <a:bodyPr wrap="square" rtlCol="0">
            <a:spAutoFit/>
          </a:bodyPr>
          <a:lstStyle/>
          <a:p>
            <a:pPr>
              <a:lnSpc>
                <a:spcPct val="110000"/>
              </a:lnSpc>
            </a:pPr>
            <a:r>
              <a:rPr lang="en-US" sz="800" b="1" dirty="0">
                <a:solidFill>
                  <a:schemeClr val="accent5">
                    <a:lumMod val="50000"/>
                  </a:schemeClr>
                </a:solidFill>
                <a:latin typeface="Arial" panose="020B0604020202020204" pitchFamily="34" charset="0"/>
                <a:ea typeface="Open Sans" panose="020B0606030504020204" pitchFamily="34" charset="0"/>
                <a:cs typeface="Arial" panose="020B0604020202020204" pitchFamily="34" charset="0"/>
              </a:rPr>
              <a:t>ALIN MARTIN</a:t>
            </a:r>
          </a:p>
          <a:p>
            <a:pPr>
              <a:lnSpc>
                <a:spcPct val="110000"/>
              </a:lnSpc>
            </a:pPr>
            <a:r>
              <a:rPr lang="en-US" sz="800" dirty="0" err="1">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Titre</a:t>
            </a: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 du poste</a:t>
            </a:r>
          </a:p>
          <a:p>
            <a:pPr>
              <a:lnSpc>
                <a:spcPct val="110000"/>
              </a:lnSpc>
            </a:pP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Nom de la </a:t>
            </a:r>
            <a:r>
              <a:rPr lang="en-US" sz="800" dirty="0" err="1">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société</a:t>
            </a: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 Paris</a:t>
            </a:r>
          </a:p>
          <a:p>
            <a:pPr>
              <a:lnSpc>
                <a:spcPct val="110000"/>
              </a:lnSpc>
            </a:pPr>
            <a:r>
              <a:rPr lang="en-US" sz="8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T : </a:t>
            </a: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+33 1 22 33 44 55</a:t>
            </a:r>
          </a:p>
          <a:p>
            <a:pPr>
              <a:lnSpc>
                <a:spcPct val="110000"/>
              </a:lnSpc>
            </a:pPr>
            <a:r>
              <a:rPr lang="en-US" sz="8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E : </a:t>
            </a:r>
            <a:r>
              <a:rPr lang="en-US" sz="800" dirty="0" err="1">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mail@mail.com</a:t>
            </a:r>
            <a:endPar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endParaRPr>
          </a:p>
        </p:txBody>
      </p:sp>
      <p:sp>
        <p:nvSpPr>
          <p:cNvPr id="229" name="TextBox 224">
            <a:extLst>
              <a:ext uri="{FF2B5EF4-FFF2-40B4-BE49-F238E27FC236}">
                <a16:creationId xmlns:a16="http://schemas.microsoft.com/office/drawing/2014/main" id="{5ADB38D7-4D01-E244-B8D0-9F5652D173F9}"/>
              </a:ext>
            </a:extLst>
          </p:cNvPr>
          <p:cNvSpPr txBox="1"/>
          <p:nvPr/>
        </p:nvSpPr>
        <p:spPr>
          <a:xfrm>
            <a:off x="274457" y="7539611"/>
            <a:ext cx="1593955" cy="759695"/>
          </a:xfrm>
          <a:prstGeom prst="rect">
            <a:avLst/>
          </a:prstGeom>
          <a:noFill/>
        </p:spPr>
        <p:txBody>
          <a:bodyPr wrap="square" rtlCol="0">
            <a:spAutoFit/>
          </a:bodyPr>
          <a:lstStyle/>
          <a:p>
            <a:pPr>
              <a:lnSpc>
                <a:spcPct val="110000"/>
              </a:lnSpc>
            </a:pPr>
            <a:r>
              <a:rPr lang="en-US" sz="800" b="1" dirty="0">
                <a:solidFill>
                  <a:schemeClr val="accent5">
                    <a:lumMod val="50000"/>
                  </a:schemeClr>
                </a:solidFill>
                <a:latin typeface="Arial" panose="020B0604020202020204" pitchFamily="34" charset="0"/>
                <a:ea typeface="Open Sans" panose="020B0606030504020204" pitchFamily="34" charset="0"/>
                <a:cs typeface="Arial" panose="020B0604020202020204" pitchFamily="34" charset="0"/>
              </a:rPr>
              <a:t>VINCENT MARTIN</a:t>
            </a:r>
          </a:p>
          <a:p>
            <a:pPr>
              <a:lnSpc>
                <a:spcPct val="110000"/>
              </a:lnSpc>
            </a:pPr>
            <a:r>
              <a:rPr lang="en-US" sz="800" dirty="0" err="1">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Titre</a:t>
            </a: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 du poste</a:t>
            </a:r>
          </a:p>
          <a:p>
            <a:pPr>
              <a:lnSpc>
                <a:spcPct val="110000"/>
              </a:lnSpc>
            </a:pP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Nom de la </a:t>
            </a:r>
            <a:r>
              <a:rPr lang="en-US" sz="800" dirty="0" err="1">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société</a:t>
            </a: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 Paris</a:t>
            </a:r>
          </a:p>
          <a:p>
            <a:pPr>
              <a:lnSpc>
                <a:spcPct val="110000"/>
              </a:lnSpc>
            </a:pPr>
            <a:r>
              <a:rPr lang="en-US" sz="8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T : </a:t>
            </a:r>
            <a:r>
              <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+33 1 22 33 44 55</a:t>
            </a:r>
          </a:p>
          <a:p>
            <a:pPr>
              <a:lnSpc>
                <a:spcPct val="110000"/>
              </a:lnSpc>
            </a:pPr>
            <a:r>
              <a:rPr lang="en-US" sz="800" b="1"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E : </a:t>
            </a:r>
            <a:r>
              <a:rPr lang="en-US" sz="800" dirty="0" err="1">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rPr>
              <a:t>mail@mail.com</a:t>
            </a:r>
            <a:endParaRPr lang="en-US" sz="800" dirty="0">
              <a:solidFill>
                <a:schemeClr val="tx1">
                  <a:lumMod val="75000"/>
                  <a:lumOff val="25000"/>
                </a:schemeClr>
              </a:solidFill>
              <a:latin typeface="Arial" panose="020B0604020202020204" pitchFamily="34" charset="0"/>
              <a:ea typeface="Open Sans" panose="020B0606030504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C5814E86-E163-BD44-848D-81B08E784AFD}"/>
              </a:ext>
            </a:extLst>
          </p:cNvPr>
          <p:cNvSpPr/>
          <p:nvPr/>
        </p:nvSpPr>
        <p:spPr>
          <a:xfrm>
            <a:off x="2803719" y="2463927"/>
            <a:ext cx="3848429" cy="584775"/>
          </a:xfrm>
          <a:prstGeom prst="rect">
            <a:avLst/>
          </a:prstGeom>
        </p:spPr>
        <p:txBody>
          <a:bodyPr wrap="square">
            <a:spAutoFit/>
          </a:bodyPr>
          <a:lstStyle/>
          <a:p>
            <a:pPr algn="just"/>
            <a:r>
              <a:rPr lang="fr-FR" sz="800" dirty="0">
                <a:solidFill>
                  <a:schemeClr val="tx1">
                    <a:lumMod val="65000"/>
                    <a:lumOff val="35000"/>
                  </a:schemeClr>
                </a:solidFill>
                <a:latin typeface="Arial" panose="020B0604020202020204" pitchFamily="34" charset="0"/>
                <a:cs typeface="Arial" panose="020B0604020202020204" pitchFamily="34" charset="0"/>
              </a:rPr>
              <a:t>Comptable certifié, diplômé d'un DSCG et de 10 années d'expérience en tant que comptable pour le compte de plusieurs TPE et PME de la région lyonnaise. Professionnel motivé et manager expérimenté, je souhaite aujourd'hui mettre l'ensemble de mes compétences en tant qu'expert-comptable.</a:t>
            </a:r>
          </a:p>
        </p:txBody>
      </p:sp>
      <p:grpSp>
        <p:nvGrpSpPr>
          <p:cNvPr id="185" name="Group 204">
            <a:extLst>
              <a:ext uri="{FF2B5EF4-FFF2-40B4-BE49-F238E27FC236}">
                <a16:creationId xmlns:a16="http://schemas.microsoft.com/office/drawing/2014/main" id="{DE848219-1089-E646-8A4F-51A1725C2258}"/>
              </a:ext>
            </a:extLst>
          </p:cNvPr>
          <p:cNvGrpSpPr/>
          <p:nvPr/>
        </p:nvGrpSpPr>
        <p:grpSpPr>
          <a:xfrm>
            <a:off x="2696452" y="2186804"/>
            <a:ext cx="3965163" cy="276999"/>
            <a:chOff x="2686985" y="2133482"/>
            <a:chExt cx="3965163" cy="276999"/>
          </a:xfrm>
        </p:grpSpPr>
        <p:sp>
          <p:nvSpPr>
            <p:cNvPr id="186" name="TextBox 168">
              <a:extLst>
                <a:ext uri="{FF2B5EF4-FFF2-40B4-BE49-F238E27FC236}">
                  <a16:creationId xmlns:a16="http://schemas.microsoft.com/office/drawing/2014/main" id="{57525C4F-C548-E547-942E-A501D7071EC7}"/>
                </a:ext>
              </a:extLst>
            </p:cNvPr>
            <p:cNvSpPr txBox="1"/>
            <p:nvPr/>
          </p:nvSpPr>
          <p:spPr>
            <a:xfrm>
              <a:off x="2686985" y="2133482"/>
              <a:ext cx="3013599" cy="276999"/>
            </a:xfrm>
            <a:prstGeom prst="rect">
              <a:avLst/>
            </a:prstGeom>
            <a:noFill/>
          </p:spPr>
          <p:txBody>
            <a:bodyPr wrap="square" rtlCol="0">
              <a:spAutoFit/>
            </a:bodyPr>
            <a:lstStyle/>
            <a:p>
              <a:r>
                <a:rPr lang="en-US" sz="1200" b="1" dirty="0" err="1">
                  <a:solidFill>
                    <a:schemeClr val="tx2">
                      <a:lumMod val="75000"/>
                    </a:schemeClr>
                  </a:solidFill>
                  <a:latin typeface="Arial" panose="020B0604020202020204" pitchFamily="34" charset="0"/>
                  <a:ea typeface="Roboto" panose="02000000000000000000" pitchFamily="2" charset="0"/>
                  <a:cs typeface="Arial" panose="020B0604020202020204" pitchFamily="34" charset="0"/>
                </a:rPr>
                <a:t>Profil</a:t>
              </a:r>
              <a:endParaRPr lang="en-US" sz="1200" b="1" dirty="0">
                <a:solidFill>
                  <a:schemeClr val="tx2">
                    <a:lumMod val="75000"/>
                  </a:schemeClr>
                </a:solidFill>
                <a:latin typeface="Arial" panose="020B0604020202020204" pitchFamily="34" charset="0"/>
                <a:ea typeface="Roboto" panose="02000000000000000000" pitchFamily="2" charset="0"/>
                <a:cs typeface="Arial" panose="020B0604020202020204" pitchFamily="34" charset="0"/>
              </a:endParaRPr>
            </a:p>
          </p:txBody>
        </p:sp>
        <p:cxnSp>
          <p:nvCxnSpPr>
            <p:cNvPr id="187" name="Straight Connector 169">
              <a:extLst>
                <a:ext uri="{FF2B5EF4-FFF2-40B4-BE49-F238E27FC236}">
                  <a16:creationId xmlns:a16="http://schemas.microsoft.com/office/drawing/2014/main" id="{5FF870F0-8505-7C4F-B13A-938FDE4EDDB9}"/>
                </a:ext>
              </a:extLst>
            </p:cNvPr>
            <p:cNvCxnSpPr>
              <a:cxnSpLocks/>
            </p:cNvCxnSpPr>
            <p:nvPr/>
          </p:nvCxnSpPr>
          <p:spPr>
            <a:xfrm>
              <a:off x="2782997" y="2382685"/>
              <a:ext cx="3869151"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23" name="Oval 4">
            <a:extLst>
              <a:ext uri="{FF2B5EF4-FFF2-40B4-BE49-F238E27FC236}">
                <a16:creationId xmlns:a16="http://schemas.microsoft.com/office/drawing/2014/main" id="{67E4FD71-ADB9-C949-8F8F-8124B95AAAC0}"/>
              </a:ext>
            </a:extLst>
          </p:cNvPr>
          <p:cNvSpPr/>
          <p:nvPr/>
        </p:nvSpPr>
        <p:spPr>
          <a:xfrm>
            <a:off x="607056" y="207528"/>
            <a:ext cx="1428750" cy="1428750"/>
          </a:xfrm>
          <a:prstGeom prst="ellipse">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pic>
        <p:nvPicPr>
          <p:cNvPr id="224" name="Picture 214">
            <a:extLst>
              <a:ext uri="{FF2B5EF4-FFF2-40B4-BE49-F238E27FC236}">
                <a16:creationId xmlns:a16="http://schemas.microsoft.com/office/drawing/2014/main" id="{70A170A2-BF21-1F4C-80B0-90EC8302D9C2}"/>
              </a:ext>
            </a:extLst>
          </p:cNvPr>
          <p:cNvPicPr>
            <a:picLocks noChangeAspect="1"/>
          </p:cNvPicPr>
          <p:nvPr/>
        </p:nvPicPr>
        <p:blipFill>
          <a:blip r:embed="rId2"/>
          <a:stretch>
            <a:fillRect/>
          </a:stretch>
        </p:blipFill>
        <p:spPr>
          <a:xfrm>
            <a:off x="781843" y="357464"/>
            <a:ext cx="1083858" cy="1285365"/>
          </a:xfrm>
          <a:prstGeom prst="rect">
            <a:avLst/>
          </a:prstGeom>
        </p:spPr>
      </p:pic>
      <p:sp>
        <p:nvSpPr>
          <p:cNvPr id="188" name="TextBox 97">
            <a:extLst>
              <a:ext uri="{FF2B5EF4-FFF2-40B4-BE49-F238E27FC236}">
                <a16:creationId xmlns:a16="http://schemas.microsoft.com/office/drawing/2014/main" id="{8A303C11-D414-9544-8211-0F3235208DAD}"/>
              </a:ext>
            </a:extLst>
          </p:cNvPr>
          <p:cNvSpPr txBox="1"/>
          <p:nvPr/>
        </p:nvSpPr>
        <p:spPr>
          <a:xfrm>
            <a:off x="237820" y="5882972"/>
            <a:ext cx="2240991" cy="352661"/>
          </a:xfrm>
          <a:prstGeom prst="rect">
            <a:avLst/>
          </a:prstGeom>
          <a:noFill/>
        </p:spPr>
        <p:txBody>
          <a:bodyPr wrap="square" rtlCol="0">
            <a:spAutoFit/>
          </a:bodyPr>
          <a:lstStyle/>
          <a:p>
            <a:pPr marL="171450" indent="-171450">
              <a:lnSpc>
                <a:spcPct val="110000"/>
              </a:lnSpc>
              <a:buFont typeface="Arial" panose="020B0604020202020204" pitchFamily="34" charset="0"/>
              <a:buChar char="•"/>
            </a:pPr>
            <a:r>
              <a:rPr lang="fr-FR" sz="800" dirty="0">
                <a:latin typeface="Arial" panose="020B0604020202020204" pitchFamily="34" charset="0"/>
                <a:cs typeface="Arial" panose="020B0604020202020204" pitchFamily="34" charset="0"/>
              </a:rPr>
              <a:t>Spécialiste déclaration sociales (URSSAF, …)</a:t>
            </a:r>
            <a:endParaRPr lang="en-US" sz="800" dirty="0">
              <a:solidFill>
                <a:schemeClr val="tx1">
                  <a:lumMod val="75000"/>
                  <a:lumOff val="25000"/>
                </a:schemeClr>
              </a:solidFill>
              <a:latin typeface="Arial" panose="020B0604020202020204" pitchFamily="34" charset="0"/>
              <a:ea typeface="Roboto Slab" pitchFamily="2" charset="0"/>
              <a:cs typeface="Arial" panose="020B0604020202020204" pitchFamily="34" charset="0"/>
            </a:endParaRPr>
          </a:p>
        </p:txBody>
      </p:sp>
      <p:sp>
        <p:nvSpPr>
          <p:cNvPr id="189" name="Rectangle 188">
            <a:extLst>
              <a:ext uri="{FF2B5EF4-FFF2-40B4-BE49-F238E27FC236}">
                <a16:creationId xmlns:a16="http://schemas.microsoft.com/office/drawing/2014/main" id="{A9D11049-F37E-5B4F-9300-4BBABE0908AC}"/>
              </a:ext>
            </a:extLst>
          </p:cNvPr>
          <p:cNvSpPr/>
          <p:nvPr/>
        </p:nvSpPr>
        <p:spPr>
          <a:xfrm>
            <a:off x="289144" y="8923629"/>
            <a:ext cx="2219454" cy="830997"/>
          </a:xfrm>
          <a:prstGeom prst="rect">
            <a:avLst/>
          </a:prstGeom>
        </p:spPr>
        <p:txBody>
          <a:bodyPr wrap="square">
            <a:spAutoFit/>
          </a:bodyPr>
          <a:lstStyle/>
          <a:p>
            <a:pPr algn="just"/>
            <a:r>
              <a:rPr lang="fr-FR" sz="800" dirty="0">
                <a:solidFill>
                  <a:schemeClr val="tx1">
                    <a:lumMod val="65000"/>
                    <a:lumOff val="35000"/>
                  </a:schemeClr>
                </a:solidFill>
                <a:latin typeface="Arial" panose="020B0604020202020204" pitchFamily="34" charset="0"/>
                <a:cs typeface="Arial" panose="020B0604020202020204" pitchFamily="34" charset="0"/>
              </a:rPr>
              <a:t>Passionnée par l’art pictural et son histoire, mais également par les voyages. Je pratique la voile et le raid m’ayant amenée plusieurs fois à aller dans le désert africain pour participer à des missions humanitaires.</a:t>
            </a:r>
          </a:p>
          <a:p>
            <a:pPr algn="just"/>
            <a:endParaRPr lang="fr-FR" sz="800" dirty="0">
              <a:solidFill>
                <a:schemeClr val="tx1">
                  <a:lumMod val="65000"/>
                  <a:lumOff val="35000"/>
                </a:schemeClr>
              </a:solidFill>
              <a:latin typeface="Arial" panose="020B0604020202020204" pitchFamily="34" charset="0"/>
              <a:cs typeface="Arial" panose="020B0604020202020204" pitchFamily="34" charset="0"/>
            </a:endParaRPr>
          </a:p>
        </p:txBody>
      </p:sp>
      <p:grpSp>
        <p:nvGrpSpPr>
          <p:cNvPr id="190" name="Group 183">
            <a:extLst>
              <a:ext uri="{FF2B5EF4-FFF2-40B4-BE49-F238E27FC236}">
                <a16:creationId xmlns:a16="http://schemas.microsoft.com/office/drawing/2014/main" id="{2A9AF6BE-388F-674B-BC8B-556DAA1E96FE}"/>
              </a:ext>
            </a:extLst>
          </p:cNvPr>
          <p:cNvGrpSpPr/>
          <p:nvPr/>
        </p:nvGrpSpPr>
        <p:grpSpPr>
          <a:xfrm>
            <a:off x="2774693" y="3463350"/>
            <a:ext cx="4055078" cy="1175592"/>
            <a:chOff x="2692309" y="2463493"/>
            <a:chExt cx="4055078" cy="1175592"/>
          </a:xfrm>
        </p:grpSpPr>
        <p:sp>
          <p:nvSpPr>
            <p:cNvPr id="191" name="TextBox 172">
              <a:extLst>
                <a:ext uri="{FF2B5EF4-FFF2-40B4-BE49-F238E27FC236}">
                  <a16:creationId xmlns:a16="http://schemas.microsoft.com/office/drawing/2014/main" id="{35762809-7F33-8142-87CC-492E30DEED99}"/>
                </a:ext>
              </a:extLst>
            </p:cNvPr>
            <p:cNvSpPr txBox="1"/>
            <p:nvPr/>
          </p:nvSpPr>
          <p:spPr>
            <a:xfrm>
              <a:off x="2809833" y="2468089"/>
              <a:ext cx="1172850" cy="215444"/>
            </a:xfrm>
            <a:prstGeom prst="rect">
              <a:avLst/>
            </a:prstGeom>
            <a:noFill/>
          </p:spPr>
          <p:txBody>
            <a:bodyPr wrap="square" rtlCol="0">
              <a:spAutoFit/>
            </a:bodyPr>
            <a:lstStyle/>
            <a:p>
              <a:pPr algn="r"/>
              <a:r>
                <a:rPr lang="en-US" sz="800"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2020 – AJOURD’HUI</a:t>
              </a:r>
            </a:p>
          </p:txBody>
        </p:sp>
        <p:sp>
          <p:nvSpPr>
            <p:cNvPr id="192" name="TextBox 173">
              <a:extLst>
                <a:ext uri="{FF2B5EF4-FFF2-40B4-BE49-F238E27FC236}">
                  <a16:creationId xmlns:a16="http://schemas.microsoft.com/office/drawing/2014/main" id="{42E181F4-69AB-FB4F-B97F-423E3F84E97A}"/>
                </a:ext>
              </a:extLst>
            </p:cNvPr>
            <p:cNvSpPr txBox="1"/>
            <p:nvPr/>
          </p:nvSpPr>
          <p:spPr>
            <a:xfrm>
              <a:off x="3980634" y="2463493"/>
              <a:ext cx="2671514" cy="215441"/>
            </a:xfrm>
            <a:prstGeom prst="rect">
              <a:avLst/>
            </a:prstGeom>
            <a:noFill/>
          </p:spPr>
          <p:txBody>
            <a:bodyPr wrap="square" rtlCol="0">
              <a:spAutoFit/>
            </a:bodyPr>
            <a:lstStyle/>
            <a:p>
              <a:r>
                <a:rPr lang="en-US" sz="800" b="1" dirty="0" err="1">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Entreprise</a:t>
              </a:r>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 DUBOIS I  Lyon</a:t>
              </a:r>
            </a:p>
          </p:txBody>
        </p:sp>
        <p:sp>
          <p:nvSpPr>
            <p:cNvPr id="215" name="TextBox 174">
              <a:extLst>
                <a:ext uri="{FF2B5EF4-FFF2-40B4-BE49-F238E27FC236}">
                  <a16:creationId xmlns:a16="http://schemas.microsoft.com/office/drawing/2014/main" id="{FE922E45-4178-434C-B584-20E7C93E74F7}"/>
                </a:ext>
              </a:extLst>
            </p:cNvPr>
            <p:cNvSpPr txBox="1"/>
            <p:nvPr/>
          </p:nvSpPr>
          <p:spPr>
            <a:xfrm>
              <a:off x="2692309" y="2660677"/>
              <a:ext cx="1290374" cy="338554"/>
            </a:xfrm>
            <a:prstGeom prst="rect">
              <a:avLst/>
            </a:prstGeom>
            <a:noFill/>
          </p:spPr>
          <p:txBody>
            <a:bodyPr wrap="square" rtlCol="0">
              <a:spAutoFit/>
            </a:bodyPr>
            <a:lstStyle/>
            <a:p>
              <a:pPr algn="r"/>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COMPTABLE </a:t>
              </a:r>
              <a:b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br>
              <a:r>
                <a:rPr lang="en-US" sz="800" b="1" dirty="0">
                  <a:solidFill>
                    <a:schemeClr val="tx2">
                      <a:lumMod val="75000"/>
                    </a:schemeClr>
                  </a:solidFill>
                  <a:latin typeface="Arial" panose="020B0604020202020204" pitchFamily="34" charset="0"/>
                  <a:ea typeface="Open Sans" panose="020B0606030504020204" pitchFamily="34" charset="0"/>
                  <a:cs typeface="Arial" panose="020B0604020202020204" pitchFamily="34" charset="0"/>
                </a:rPr>
                <a:t>ANALYTIQUE </a:t>
              </a:r>
            </a:p>
          </p:txBody>
        </p:sp>
        <p:sp>
          <p:nvSpPr>
            <p:cNvPr id="221" name="TextBox 175">
              <a:extLst>
                <a:ext uri="{FF2B5EF4-FFF2-40B4-BE49-F238E27FC236}">
                  <a16:creationId xmlns:a16="http://schemas.microsoft.com/office/drawing/2014/main" id="{727A4932-1A29-C144-B1F7-1A6BD69FD9B6}"/>
                </a:ext>
              </a:extLst>
            </p:cNvPr>
            <p:cNvSpPr txBox="1"/>
            <p:nvPr/>
          </p:nvSpPr>
          <p:spPr>
            <a:xfrm>
              <a:off x="3980634" y="2638555"/>
              <a:ext cx="2766753" cy="1000530"/>
            </a:xfrm>
            <a:prstGeom prst="rect">
              <a:avLst/>
            </a:prstGeom>
            <a:noFill/>
          </p:spPr>
          <p:txBody>
            <a:bodyPr wrap="square" rtlCol="0">
              <a:spAutoFit/>
            </a:bodyPr>
            <a:lstStyle/>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En relation avec l’expert comptable et le contrôleur de gestion : aide à l’élaboration des outils de pilotage et des tableaux de bord pour la direction / élaboration des </a:t>
              </a:r>
              <a:r>
                <a:rPr lang="fr-FR" sz="800" dirty="0" err="1">
                  <a:latin typeface="Arial" panose="020B0604020202020204" pitchFamily="34" charset="0"/>
                  <a:cs typeface="Arial" panose="020B0604020202020204" pitchFamily="34" charset="0"/>
                </a:rPr>
                <a:t>bugets</a:t>
              </a:r>
              <a:r>
                <a:rPr lang="fr-FR" sz="800" dirty="0">
                  <a:latin typeface="Arial" panose="020B0604020202020204" pitchFamily="34" charset="0"/>
                  <a:cs typeface="Arial" panose="020B0604020202020204" pitchFamily="34" charset="0"/>
                </a:rPr>
                <a:t> annuels.</a:t>
              </a:r>
            </a:p>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Consolidation des comptes et clôtures mensuelles</a:t>
              </a:r>
            </a:p>
            <a:p>
              <a:pPr marL="171450" indent="-171450" algn="just">
                <a:lnSpc>
                  <a:spcPct val="125000"/>
                </a:lnSpc>
                <a:buFont typeface="Arial" panose="020B0604020202020204" pitchFamily="34" charset="0"/>
                <a:buChar char="•"/>
              </a:pPr>
              <a:r>
                <a:rPr lang="fr-FR" sz="800" dirty="0">
                  <a:latin typeface="Arial" panose="020B0604020202020204" pitchFamily="34" charset="0"/>
                  <a:cs typeface="Arial" panose="020B0604020202020204" pitchFamily="34" charset="0"/>
                </a:rPr>
                <a:t>Suivi analytique / </a:t>
              </a:r>
              <a:r>
                <a:rPr lang="fr-FR" sz="800" dirty="0" err="1">
                  <a:latin typeface="Arial" panose="020B0604020202020204" pitchFamily="34" charset="0"/>
                  <a:cs typeface="Arial" panose="020B0604020202020204" pitchFamily="34" charset="0"/>
                </a:rPr>
                <a:t>Reporting</a:t>
              </a:r>
              <a:endParaRPr lang="fr-FR" sz="800" dirty="0">
                <a:latin typeface="Arial" panose="020B0604020202020204" pitchFamily="34" charset="0"/>
                <a:cs typeface="Arial" panose="020B0604020202020204" pitchFamily="34" charset="0"/>
              </a:endParaRPr>
            </a:p>
          </p:txBody>
        </p:sp>
        <p:cxnSp>
          <p:nvCxnSpPr>
            <p:cNvPr id="222" name="Straight Connector 178">
              <a:extLst>
                <a:ext uri="{FF2B5EF4-FFF2-40B4-BE49-F238E27FC236}">
                  <a16:creationId xmlns:a16="http://schemas.microsoft.com/office/drawing/2014/main" id="{64C38FDC-13D9-E949-828F-A38573349DFD}"/>
                </a:ext>
              </a:extLst>
            </p:cNvPr>
            <p:cNvCxnSpPr>
              <a:cxnSpLocks/>
            </p:cNvCxnSpPr>
            <p:nvPr/>
          </p:nvCxnSpPr>
          <p:spPr>
            <a:xfrm>
              <a:off x="3980634" y="2529300"/>
              <a:ext cx="0" cy="881283"/>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pic>
        <p:nvPicPr>
          <p:cNvPr id="5" name="Image 4" descr="Une image contenant personne, homme, intérieur&#10;&#10;Description générée automatiquement">
            <a:extLst>
              <a:ext uri="{FF2B5EF4-FFF2-40B4-BE49-F238E27FC236}">
                <a16:creationId xmlns:a16="http://schemas.microsoft.com/office/drawing/2014/main" id="{96EE3CAD-8F3B-34C0-BBF2-A8042022D6E6}"/>
              </a:ext>
            </a:extLst>
          </p:cNvPr>
          <p:cNvPicPr>
            <a:picLocks noChangeAspect="1"/>
          </p:cNvPicPr>
          <p:nvPr/>
        </p:nvPicPr>
        <p:blipFill rotWithShape="1">
          <a:blip r:embed="rId3">
            <a:extLst>
              <a:ext uri="{28A0092B-C50C-407E-A947-70E740481C1C}">
                <a14:useLocalDpi xmlns:a14="http://schemas.microsoft.com/office/drawing/2010/main" val="0"/>
              </a:ext>
            </a:extLst>
          </a:blip>
          <a:srcRect l="23908" r="11510"/>
          <a:stretch/>
        </p:blipFill>
        <p:spPr>
          <a:xfrm>
            <a:off x="541531" y="101511"/>
            <a:ext cx="1633567" cy="1688277"/>
          </a:xfrm>
          <a:prstGeom prst="ellipse">
            <a:avLst/>
          </a:prstGeom>
        </p:spPr>
      </p:pic>
    </p:spTree>
    <p:extLst>
      <p:ext uri="{BB962C8B-B14F-4D97-AF65-F5344CB8AC3E}">
        <p14:creationId xmlns:p14="http://schemas.microsoft.com/office/powerpoint/2010/main" val="149507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18"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18" dirty="0">
                <a:solidFill>
                  <a:schemeClr val="tx1">
                    <a:lumMod val="50000"/>
                    <a:lumOff val="50000"/>
                  </a:schemeClr>
                </a:solidFill>
              </a:rPr>
            </a:br>
            <a:r>
              <a:rPr lang="fr-FR" sz="2218" dirty="0" err="1">
                <a:solidFill>
                  <a:schemeClr val="tx1">
                    <a:lumMod val="50000"/>
                    <a:lumOff val="50000"/>
                  </a:schemeClr>
                </a:solidFill>
              </a:rPr>
              <a:t>Disclaimer</a:t>
            </a:r>
            <a:r>
              <a:rPr lang="fr-FR" sz="2218" dirty="0">
                <a:solidFill>
                  <a:schemeClr val="tx1">
                    <a:lumMod val="50000"/>
                    <a:lumOff val="50000"/>
                  </a:schemeClr>
                </a:solidFill>
              </a:rPr>
              <a:t> : Les modèles disponibles sur notre site fournis "en l'état" et sans garantie.</a:t>
            </a:r>
          </a:p>
          <a:p>
            <a:pPr marL="0" indent="0">
              <a:buNone/>
            </a:pPr>
            <a:endParaRPr lang="fr-FR" sz="2218" dirty="0">
              <a:solidFill>
                <a:schemeClr val="tx1">
                  <a:lumMod val="50000"/>
                  <a:lumOff val="50000"/>
                </a:schemeClr>
              </a:solidFill>
            </a:endParaRPr>
          </a:p>
          <a:p>
            <a:pPr marL="0" indent="0" algn="ctr">
              <a:buNone/>
            </a:pPr>
            <a:r>
              <a:rPr lang="fr-FR" sz="2218" dirty="0" err="1"/>
              <a:t>Créeruncv.com</a:t>
            </a:r>
            <a:r>
              <a:rPr lang="fr-FR" sz="2218" dirty="0"/>
              <a:t> est un site gratuit. </a:t>
            </a:r>
          </a:p>
        </p:txBody>
      </p:sp>
    </p:spTree>
    <p:extLst>
      <p:ext uri="{BB962C8B-B14F-4D97-AF65-F5344CB8AC3E}">
        <p14:creationId xmlns:p14="http://schemas.microsoft.com/office/powerpoint/2010/main" val="6829990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TotalTime>
  <Words>742</Words>
  <Application>Microsoft Macintosh PowerPoint</Application>
  <PresentationFormat>Format A4 (210 x 297 mm)</PresentationFormat>
  <Paragraphs>105</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Office Theme</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www.creeruncv.com</dc:creator>
  <cp:keywords/>
  <dc:description/>
  <cp:lastModifiedBy>Axel Maille</cp:lastModifiedBy>
  <cp:revision>27</cp:revision>
  <dcterms:created xsi:type="dcterms:W3CDTF">2019-07-03T07:56:42Z</dcterms:created>
  <dcterms:modified xsi:type="dcterms:W3CDTF">2022-08-05T09:08:08Z</dcterms:modified>
  <cp:category/>
</cp:coreProperties>
</file>