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8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84"/>
    <p:restoredTop sz="94694"/>
  </p:normalViewPr>
  <p:slideViewPr>
    <p:cSldViewPr snapToGrid="0" snapToObjects="1">
      <p:cViewPr varScale="1">
        <p:scale>
          <a:sx n="75" d="100"/>
          <a:sy n="75" d="100"/>
        </p:scale>
        <p:origin x="38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95D9CA9E-78B5-4E4A-B45F-F610C86FE956}"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6385648-25B6-6A47-8454-A0B59936F1D0}"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5D9CA9E-78B5-4E4A-B45F-F610C86FE956}"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6385648-25B6-6A47-8454-A0B59936F1D0}"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5D9CA9E-78B5-4E4A-B45F-F610C86FE956}"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6385648-25B6-6A47-8454-A0B59936F1D0}"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5D9CA9E-78B5-4E4A-B45F-F610C86FE956}"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6385648-25B6-6A47-8454-A0B59936F1D0}"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5D9CA9E-78B5-4E4A-B45F-F610C86FE956}"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6385648-25B6-6A47-8454-A0B59936F1D0}"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5D9CA9E-78B5-4E4A-B45F-F610C86FE956}"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6385648-25B6-6A47-8454-A0B59936F1D0}"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5D9CA9E-78B5-4E4A-B45F-F610C86FE956}" type="datetimeFigureOut">
              <a:rPr lang="fr-FR" smtClean="0"/>
              <a:t>03/08/2022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6385648-25B6-6A47-8454-A0B59936F1D0}"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95D9CA9E-78B5-4E4A-B45F-F610C86FE956}" type="datetimeFigureOut">
              <a:rPr lang="fr-FR" smtClean="0"/>
              <a:t>03/08/2022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6385648-25B6-6A47-8454-A0B59936F1D0}"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D9CA9E-78B5-4E4A-B45F-F610C86FE956}" type="datetimeFigureOut">
              <a:rPr lang="fr-FR" smtClean="0"/>
              <a:t>03/08/2022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6385648-25B6-6A47-8454-A0B59936F1D0}"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5D9CA9E-78B5-4E4A-B45F-F610C86FE956}"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6385648-25B6-6A47-8454-A0B59936F1D0}"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5D9CA9E-78B5-4E4A-B45F-F610C86FE956}"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6385648-25B6-6A47-8454-A0B59936F1D0}"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95D9CA9E-78B5-4E4A-B45F-F610C86FE956}" type="datetimeFigureOut">
              <a:rPr lang="fr-FR" smtClean="0"/>
              <a:t>03/08/2022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76385648-25B6-6A47-8454-A0B59936F1D0}" type="slidenum">
              <a:rPr lang="fr-FR" smtClean="0"/>
              <a:t>‹N°›</a:t>
            </a:fld>
            <a:endParaRPr lang="fr-FR"/>
          </a:p>
        </p:txBody>
      </p:sp>
    </p:spTree>
    <p:extLst>
      <p:ext uri="{BB962C8B-B14F-4D97-AF65-F5344CB8AC3E}">
        <p14:creationId xmlns:p14="http://schemas.microsoft.com/office/powerpoint/2010/main" val="1452678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rotWithShape="1">
          <a:blip r:embed="rId2">
            <a:extLst>
              <a:ext uri="{28A0092B-C50C-407E-A947-70E740481C1C}">
                <a14:useLocalDpi xmlns:a14="http://schemas.microsoft.com/office/drawing/2010/main" val="0"/>
              </a:ext>
            </a:extLst>
          </a:blip>
          <a:srcRect t="13571" b="18194"/>
          <a:stretch/>
        </p:blipFill>
        <p:spPr>
          <a:xfrm>
            <a:off x="0" y="0"/>
            <a:ext cx="7559675" cy="3436219"/>
          </a:xfrm>
          <a:prstGeom prst="rect">
            <a:avLst/>
          </a:prstGeom>
        </p:spPr>
      </p:pic>
      <p:sp>
        <p:nvSpPr>
          <p:cNvPr id="5" name="Rectangle 4"/>
          <p:cNvSpPr/>
          <p:nvPr/>
        </p:nvSpPr>
        <p:spPr>
          <a:xfrm>
            <a:off x="0" y="0"/>
            <a:ext cx="7559675" cy="3436219"/>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p:cNvPicPr>
            <a:picLocks noChangeAspect="1"/>
          </p:cNvPicPr>
          <p:nvPr/>
        </p:nvPicPr>
        <p:blipFill rotWithShape="1">
          <a:blip r:embed="rId3">
            <a:extLst>
              <a:ext uri="{28A0092B-C50C-407E-A947-70E740481C1C}">
                <a14:useLocalDpi xmlns:a14="http://schemas.microsoft.com/office/drawing/2010/main" val="0"/>
              </a:ext>
            </a:extLst>
          </a:blip>
          <a:srcRect r="15323" b="3592"/>
          <a:stretch/>
        </p:blipFill>
        <p:spPr>
          <a:xfrm>
            <a:off x="125359" y="328548"/>
            <a:ext cx="1866239" cy="1871436"/>
          </a:xfrm>
          <a:prstGeom prst="ellipse">
            <a:avLst/>
          </a:prstGeom>
          <a:ln w="28575">
            <a:solidFill>
              <a:schemeClr val="bg1"/>
            </a:solidFill>
          </a:ln>
        </p:spPr>
      </p:pic>
      <p:sp>
        <p:nvSpPr>
          <p:cNvPr id="7" name="ZoneTexte 6"/>
          <p:cNvSpPr txBox="1"/>
          <p:nvPr/>
        </p:nvSpPr>
        <p:spPr>
          <a:xfrm>
            <a:off x="2248936" y="2314049"/>
            <a:ext cx="3130985" cy="646331"/>
          </a:xfrm>
          <a:prstGeom prst="rect">
            <a:avLst/>
          </a:prstGeom>
          <a:noFill/>
        </p:spPr>
        <p:txBody>
          <a:bodyPr wrap="none" rtlCol="0">
            <a:spAutoFit/>
          </a:bodyPr>
          <a:lstStyle/>
          <a:p>
            <a:r>
              <a:rPr lang="fr-FR" sz="3600" dirty="0">
                <a:solidFill>
                  <a:schemeClr val="bg1">
                    <a:lumMod val="95000"/>
                  </a:schemeClr>
                </a:solidFill>
                <a:latin typeface="Antonio" charset="0"/>
                <a:ea typeface="Antonio" charset="0"/>
                <a:cs typeface="Antonio" charset="0"/>
              </a:rPr>
              <a:t>ALICIA KARPERSKY</a:t>
            </a:r>
          </a:p>
        </p:txBody>
      </p:sp>
      <p:cxnSp>
        <p:nvCxnSpPr>
          <p:cNvPr id="9" name="Connecteur droit 8"/>
          <p:cNvCxnSpPr/>
          <p:nvPr/>
        </p:nvCxnSpPr>
        <p:spPr>
          <a:xfrm>
            <a:off x="2328712" y="2199984"/>
            <a:ext cx="494798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object 122"/>
          <p:cNvSpPr txBox="1"/>
          <p:nvPr/>
        </p:nvSpPr>
        <p:spPr>
          <a:xfrm>
            <a:off x="2396691" y="1239534"/>
            <a:ext cx="4880008" cy="846386"/>
          </a:xfrm>
          <a:prstGeom prst="rect">
            <a:avLst/>
          </a:prstGeom>
        </p:spPr>
        <p:txBody>
          <a:bodyPr vert="horz" wrap="square" lIns="0" tIns="0" rIns="0" bIns="0" rtlCol="0">
            <a:spAutoFit/>
          </a:bodyPr>
          <a:lstStyle/>
          <a:p>
            <a:pPr defTabSz="685800">
              <a:defRPr/>
            </a:pPr>
            <a:endParaRPr lang="fr-FR" sz="1100" dirty="0">
              <a:solidFill>
                <a:schemeClr val="bg1"/>
              </a:solidFill>
            </a:endParaRPr>
          </a:p>
          <a:p>
            <a:pPr algn="just" defTabSz="685800">
              <a:defRPr/>
            </a:pPr>
            <a:r>
              <a:rPr lang="fr-FR" sz="1100" dirty="0">
                <a:solidFill>
                  <a:schemeClr val="bg1"/>
                </a:solidFill>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12" name="ZoneTexte 11"/>
          <p:cNvSpPr txBox="1"/>
          <p:nvPr/>
        </p:nvSpPr>
        <p:spPr>
          <a:xfrm>
            <a:off x="4493405" y="2940795"/>
            <a:ext cx="2571538" cy="400110"/>
          </a:xfrm>
          <a:prstGeom prst="rect">
            <a:avLst/>
          </a:prstGeom>
          <a:noFill/>
        </p:spPr>
        <p:txBody>
          <a:bodyPr wrap="none" rtlCol="0">
            <a:spAutoFit/>
          </a:bodyPr>
          <a:lstStyle/>
          <a:p>
            <a:r>
              <a:rPr lang="fr-FR" sz="2000">
                <a:solidFill>
                  <a:schemeClr val="bg1">
                    <a:lumMod val="95000"/>
                  </a:schemeClr>
                </a:solidFill>
                <a:latin typeface="Antonio" charset="0"/>
                <a:ea typeface="Antonio" charset="0"/>
                <a:cs typeface="Antonio" charset="0"/>
              </a:rPr>
              <a:t>TITRE DU POSTE RECHERCHE</a:t>
            </a:r>
            <a:endParaRPr lang="fr-FR" sz="2000" dirty="0">
              <a:solidFill>
                <a:schemeClr val="bg1">
                  <a:lumMod val="95000"/>
                </a:schemeClr>
              </a:solidFill>
              <a:latin typeface="Antonio" charset="0"/>
              <a:ea typeface="Antonio" charset="0"/>
              <a:cs typeface="Antonio" charset="0"/>
            </a:endParaRPr>
          </a:p>
        </p:txBody>
      </p:sp>
      <p:sp>
        <p:nvSpPr>
          <p:cNvPr id="31" name="TextBox 32"/>
          <p:cNvSpPr txBox="1"/>
          <p:nvPr/>
        </p:nvSpPr>
        <p:spPr>
          <a:xfrm>
            <a:off x="2781114" y="535148"/>
            <a:ext cx="1552813" cy="161583"/>
          </a:xfrm>
          <a:prstGeom prst="rect">
            <a:avLst/>
          </a:prstGeom>
          <a:noFill/>
        </p:spPr>
        <p:txBody>
          <a:bodyPr wrap="square" lIns="0" tIns="0" rIns="0" bIns="0" rtlCol="0">
            <a:spAutoFit/>
          </a:bodyPr>
          <a:lstStyle/>
          <a:p>
            <a:r>
              <a:rPr lang="en-US" sz="1050" dirty="0">
                <a:solidFill>
                  <a:schemeClr val="bg1"/>
                </a:solidFill>
                <a:ea typeface="Arial" charset="0"/>
                <a:cs typeface="Arial" charset="0"/>
              </a:rPr>
              <a:t>0102030405 / 0601020304</a:t>
            </a:r>
          </a:p>
        </p:txBody>
      </p:sp>
      <p:sp>
        <p:nvSpPr>
          <p:cNvPr id="33" name="TextBox 35"/>
          <p:cNvSpPr txBox="1"/>
          <p:nvPr/>
        </p:nvSpPr>
        <p:spPr>
          <a:xfrm>
            <a:off x="2799305" y="915222"/>
            <a:ext cx="1552813" cy="161583"/>
          </a:xfrm>
          <a:prstGeom prst="rect">
            <a:avLst/>
          </a:prstGeom>
          <a:noFill/>
        </p:spPr>
        <p:txBody>
          <a:bodyPr wrap="square" lIns="0" tIns="0" rIns="0" bIns="0" rtlCol="0">
            <a:spAutoFit/>
          </a:bodyPr>
          <a:lstStyle/>
          <a:p>
            <a:r>
              <a:rPr lang="en-US" sz="1050" dirty="0" err="1">
                <a:solidFill>
                  <a:schemeClr val="bg1"/>
                </a:solidFill>
                <a:ea typeface="Arial" charset="0"/>
                <a:cs typeface="Arial" charset="0"/>
              </a:rPr>
              <a:t>mail@mail.com</a:t>
            </a:r>
            <a:endParaRPr lang="en-US" sz="1050" dirty="0">
              <a:solidFill>
                <a:schemeClr val="bg1"/>
              </a:solidFill>
              <a:ea typeface="Arial" charset="0"/>
              <a:cs typeface="Arial" charset="0"/>
            </a:endParaRPr>
          </a:p>
        </p:txBody>
      </p:sp>
      <p:sp>
        <p:nvSpPr>
          <p:cNvPr id="36" name="TextBox 38"/>
          <p:cNvSpPr txBox="1"/>
          <p:nvPr/>
        </p:nvSpPr>
        <p:spPr>
          <a:xfrm>
            <a:off x="5492693" y="520173"/>
            <a:ext cx="1741417" cy="161583"/>
          </a:xfrm>
          <a:prstGeom prst="rect">
            <a:avLst/>
          </a:prstGeom>
          <a:noFill/>
        </p:spPr>
        <p:txBody>
          <a:bodyPr wrap="square" lIns="0" tIns="0" rIns="0" bIns="0" rtlCol="0">
            <a:spAutoFit/>
          </a:bodyPr>
          <a:lstStyle/>
          <a:p>
            <a:pPr algn="ctr"/>
            <a:r>
              <a:rPr lang="en-US" sz="1050" dirty="0" err="1">
                <a:solidFill>
                  <a:schemeClr val="bg1"/>
                </a:solidFill>
                <a:ea typeface="Arial" charset="0"/>
                <a:cs typeface="Arial" charset="0"/>
              </a:rPr>
              <a:t>www.facebook.com</a:t>
            </a:r>
            <a:r>
              <a:rPr lang="en-US" sz="1050" dirty="0">
                <a:solidFill>
                  <a:schemeClr val="bg1"/>
                </a:solidFill>
                <a:ea typeface="Arial" charset="0"/>
                <a:cs typeface="Arial" charset="0"/>
              </a:rPr>
              <a:t>/</a:t>
            </a:r>
            <a:r>
              <a:rPr lang="en-US" sz="1050" dirty="0" err="1">
                <a:solidFill>
                  <a:schemeClr val="bg1"/>
                </a:solidFill>
                <a:ea typeface="Arial" charset="0"/>
                <a:cs typeface="Arial" charset="0"/>
              </a:rPr>
              <a:t>padamis</a:t>
            </a:r>
            <a:endParaRPr lang="en-US" sz="1050" dirty="0">
              <a:solidFill>
                <a:schemeClr val="bg1"/>
              </a:solidFill>
              <a:ea typeface="Arial" charset="0"/>
              <a:cs typeface="Arial" charset="0"/>
            </a:endParaRPr>
          </a:p>
        </p:txBody>
      </p:sp>
      <p:sp>
        <p:nvSpPr>
          <p:cNvPr id="37" name="TextBox 40"/>
          <p:cNvSpPr txBox="1"/>
          <p:nvPr/>
        </p:nvSpPr>
        <p:spPr>
          <a:xfrm>
            <a:off x="5533695" y="906148"/>
            <a:ext cx="2286000" cy="161583"/>
          </a:xfrm>
          <a:prstGeom prst="rect">
            <a:avLst/>
          </a:prstGeom>
          <a:noFill/>
        </p:spPr>
        <p:txBody>
          <a:bodyPr wrap="square" lIns="0" tIns="0" rIns="0" bIns="0" rtlCol="0">
            <a:spAutoFit/>
          </a:bodyPr>
          <a:lstStyle/>
          <a:p>
            <a:r>
              <a:rPr lang="en-US" sz="1050" dirty="0">
                <a:solidFill>
                  <a:schemeClr val="bg1"/>
                </a:solidFill>
                <a:ea typeface="Arial" charset="0"/>
                <a:cs typeface="Arial" charset="0"/>
              </a:rPr>
              <a:t>12 rue de la </a:t>
            </a:r>
            <a:r>
              <a:rPr lang="en-US" sz="1050" dirty="0" err="1">
                <a:solidFill>
                  <a:schemeClr val="bg1"/>
                </a:solidFill>
                <a:ea typeface="Arial" charset="0"/>
                <a:cs typeface="Arial" charset="0"/>
              </a:rPr>
              <a:t>Réussite</a:t>
            </a:r>
            <a:r>
              <a:rPr lang="en-US" sz="1050" dirty="0">
                <a:solidFill>
                  <a:schemeClr val="bg1"/>
                </a:solidFill>
                <a:ea typeface="Arial" charset="0"/>
                <a:cs typeface="Arial" charset="0"/>
              </a:rPr>
              <a:t> 75012 Paris</a:t>
            </a:r>
          </a:p>
        </p:txBody>
      </p:sp>
      <p:cxnSp>
        <p:nvCxnSpPr>
          <p:cNvPr id="40" name="Connecteur droit 39"/>
          <p:cNvCxnSpPr/>
          <p:nvPr/>
        </p:nvCxnSpPr>
        <p:spPr>
          <a:xfrm>
            <a:off x="341065" y="4163021"/>
            <a:ext cx="0" cy="2954471"/>
          </a:xfrm>
          <a:prstGeom prst="line">
            <a:avLst/>
          </a:prstGeom>
          <a:ln w="6350">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41" name="Oval 62"/>
          <p:cNvSpPr/>
          <p:nvPr/>
        </p:nvSpPr>
        <p:spPr>
          <a:xfrm>
            <a:off x="306121" y="5355946"/>
            <a:ext cx="90047"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42" name="Oval 63"/>
          <p:cNvSpPr/>
          <p:nvPr/>
        </p:nvSpPr>
        <p:spPr>
          <a:xfrm>
            <a:off x="296041" y="6202390"/>
            <a:ext cx="90047"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43" name="Oval 61"/>
          <p:cNvSpPr/>
          <p:nvPr/>
        </p:nvSpPr>
        <p:spPr>
          <a:xfrm>
            <a:off x="306121" y="4159678"/>
            <a:ext cx="90047"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44" name="ZoneTexte 43"/>
          <p:cNvSpPr txBox="1"/>
          <p:nvPr/>
        </p:nvSpPr>
        <p:spPr>
          <a:xfrm>
            <a:off x="232384" y="3652735"/>
            <a:ext cx="2311851" cy="338554"/>
          </a:xfrm>
          <a:prstGeom prst="rect">
            <a:avLst/>
          </a:prstGeom>
          <a:noFill/>
        </p:spPr>
        <p:txBody>
          <a:bodyPr wrap="none" rtlCol="0">
            <a:spAutoFit/>
          </a:bodyPr>
          <a:lstStyle/>
          <a:p>
            <a:r>
              <a:rPr lang="fr-FR" sz="1600" dirty="0">
                <a:solidFill>
                  <a:schemeClr val="tx1">
                    <a:lumMod val="50000"/>
                    <a:lumOff val="50000"/>
                  </a:schemeClr>
                </a:solidFill>
                <a:latin typeface="Antonio" charset="0"/>
                <a:ea typeface="Antonio" charset="0"/>
                <a:cs typeface="Antonio" charset="0"/>
              </a:rPr>
              <a:t>EXPÉRIENCE PROFESSIONNELLE</a:t>
            </a:r>
          </a:p>
        </p:txBody>
      </p:sp>
      <p:sp>
        <p:nvSpPr>
          <p:cNvPr id="45" name="Rectangle 44"/>
          <p:cNvSpPr/>
          <p:nvPr/>
        </p:nvSpPr>
        <p:spPr>
          <a:xfrm>
            <a:off x="557787" y="4081715"/>
            <a:ext cx="4117313" cy="2970044"/>
          </a:xfrm>
          <a:prstGeom prst="rect">
            <a:avLst/>
          </a:prstGeom>
        </p:spPr>
        <p:txBody>
          <a:bodyPr wrap="square">
            <a:spAutoFit/>
          </a:bodyPr>
          <a:lstStyle/>
          <a:p>
            <a:pPr defTabSz="685800">
              <a:defRPr/>
            </a:pPr>
            <a:r>
              <a:rPr lang="fr-FR" sz="1100" b="1" dirty="0">
                <a:latin typeface="+mj-lt"/>
              </a:rPr>
              <a:t>2010- 2015 | TITRE DU POSTE| SOCIÉTÉ</a:t>
            </a:r>
          </a:p>
          <a:p>
            <a:pPr defTabSz="685800">
              <a:defRPr/>
            </a:pPr>
            <a:r>
              <a:rPr lang="fr-FR" sz="1100" dirty="0">
                <a:solidFill>
                  <a:schemeClr val="bg1">
                    <a:lumMod val="65000"/>
                  </a:schemeClr>
                </a:solidFill>
                <a:latin typeface="+mj-lt"/>
              </a:rPr>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100" dirty="0">
              <a:latin typeface="+mj-lt"/>
            </a:endParaRPr>
          </a:p>
          <a:p>
            <a:pPr defTabSz="685800">
              <a:defRPr/>
            </a:pPr>
            <a:r>
              <a:rPr lang="fr-FR" sz="1100" b="1" dirty="0">
                <a:latin typeface="+mj-lt"/>
              </a:rPr>
              <a:t>2010- 2015 | TITRE DU POSTE| SOCIÉTÉ</a:t>
            </a:r>
          </a:p>
          <a:p>
            <a:pPr defTabSz="685800">
              <a:defRPr/>
            </a:pPr>
            <a:r>
              <a:rPr lang="fr-FR" sz="1100" dirty="0">
                <a:solidFill>
                  <a:schemeClr val="bg1">
                    <a:lumMod val="65000"/>
                  </a:schemeClr>
                </a:solidFill>
                <a:latin typeface="+mj-lt"/>
              </a:rPr>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100" dirty="0">
              <a:latin typeface="+mj-lt"/>
            </a:endParaRPr>
          </a:p>
          <a:p>
            <a:pPr defTabSz="685800">
              <a:defRPr/>
            </a:pPr>
            <a:r>
              <a:rPr lang="fr-FR" sz="1100" b="1" dirty="0">
                <a:latin typeface="+mj-lt"/>
              </a:rPr>
              <a:t>2010- 2015 | TITRE DU POSTE| SOCIÉTÉ</a:t>
            </a:r>
          </a:p>
          <a:p>
            <a:pPr defTabSz="685800">
              <a:defRPr/>
            </a:pPr>
            <a:r>
              <a:rPr lang="fr-FR" sz="1100" dirty="0">
                <a:solidFill>
                  <a:schemeClr val="bg1">
                    <a:lumMod val="65000"/>
                  </a:schemeClr>
                </a:solidFill>
                <a:latin typeface="+mj-lt"/>
              </a:rPr>
              <a:t>Décrivez ici les fonctions que vous avez occupées. Décrivez également vos missions, le nombre de personnes que vous avez encadré et si vous le pouvez, essayez d’inscrire les résultats que vous avez obtenus, n’hésitez pas à les quantifier.</a:t>
            </a:r>
          </a:p>
        </p:txBody>
      </p:sp>
      <p:cxnSp>
        <p:nvCxnSpPr>
          <p:cNvPr id="49" name="Connecteur droit 48"/>
          <p:cNvCxnSpPr/>
          <p:nvPr/>
        </p:nvCxnSpPr>
        <p:spPr>
          <a:xfrm>
            <a:off x="5146160" y="4161053"/>
            <a:ext cx="0" cy="2605507"/>
          </a:xfrm>
          <a:prstGeom prst="line">
            <a:avLst/>
          </a:prstGeom>
          <a:ln w="6350">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50" name="Oval 62"/>
          <p:cNvSpPr/>
          <p:nvPr/>
        </p:nvSpPr>
        <p:spPr>
          <a:xfrm>
            <a:off x="5109374" y="4195991"/>
            <a:ext cx="90047"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51" name="Oval 63"/>
          <p:cNvSpPr/>
          <p:nvPr/>
        </p:nvSpPr>
        <p:spPr>
          <a:xfrm>
            <a:off x="5101136" y="5044483"/>
            <a:ext cx="90047"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52" name="ZoneTexte 51"/>
          <p:cNvSpPr txBox="1"/>
          <p:nvPr/>
        </p:nvSpPr>
        <p:spPr>
          <a:xfrm>
            <a:off x="5026860" y="3636485"/>
            <a:ext cx="987771" cy="338554"/>
          </a:xfrm>
          <a:prstGeom prst="rect">
            <a:avLst/>
          </a:prstGeom>
          <a:noFill/>
        </p:spPr>
        <p:txBody>
          <a:bodyPr wrap="none" rtlCol="0">
            <a:spAutoFit/>
          </a:bodyPr>
          <a:lstStyle/>
          <a:p>
            <a:r>
              <a:rPr lang="fr-FR" sz="1600" dirty="0">
                <a:solidFill>
                  <a:schemeClr val="tx1">
                    <a:lumMod val="50000"/>
                    <a:lumOff val="50000"/>
                  </a:schemeClr>
                </a:solidFill>
                <a:latin typeface="Antonio" charset="0"/>
                <a:ea typeface="Antonio" charset="0"/>
                <a:cs typeface="Antonio" charset="0"/>
              </a:rPr>
              <a:t>FORMATION</a:t>
            </a:r>
          </a:p>
        </p:txBody>
      </p:sp>
      <p:sp>
        <p:nvSpPr>
          <p:cNvPr id="53" name="object 108"/>
          <p:cNvSpPr txBox="1"/>
          <p:nvPr/>
        </p:nvSpPr>
        <p:spPr>
          <a:xfrm>
            <a:off x="5370268" y="4150322"/>
            <a:ext cx="1906432" cy="2539157"/>
          </a:xfrm>
          <a:prstGeom prst="rect">
            <a:avLst/>
          </a:prstGeom>
        </p:spPr>
        <p:txBody>
          <a:bodyPr vert="horz" wrap="square" lIns="0" tIns="0" rIns="0" bIns="0" rtlCol="0">
            <a:spAutoFit/>
          </a:bodyPr>
          <a:lstStyle/>
          <a:p>
            <a:pPr defTabSz="685800">
              <a:defRPr/>
            </a:pPr>
            <a:r>
              <a:rPr lang="fr-FR" sz="1100" b="1" dirty="0">
                <a:latin typeface="+mj-lt"/>
              </a:rPr>
              <a:t>2012 </a:t>
            </a:r>
            <a:r>
              <a:rPr lang="mr-IN" sz="1100" b="1" dirty="0">
                <a:latin typeface="+mj-lt"/>
              </a:rPr>
              <a:t>–</a:t>
            </a:r>
            <a:r>
              <a:rPr lang="fr-FR" sz="1100" b="1" dirty="0">
                <a:latin typeface="+mj-lt"/>
              </a:rPr>
              <a:t> DIPLÔME – UNIVERSITÉ</a:t>
            </a:r>
          </a:p>
          <a:p>
            <a:pPr defTabSz="685800">
              <a:defRPr/>
            </a:pPr>
            <a:r>
              <a:rPr lang="fr-FR" sz="1100" dirty="0">
                <a:solidFill>
                  <a:schemeClr val="bg1">
                    <a:lumMod val="65000"/>
                  </a:schemeClr>
                </a:solidFill>
                <a:latin typeface="+mj-lt"/>
              </a:rPr>
              <a:t>Décrivez en une ligne les objectifs et les spécialités de cette formation.</a:t>
            </a:r>
          </a:p>
          <a:p>
            <a:pPr defTabSz="685800">
              <a:defRPr/>
            </a:pPr>
            <a:endParaRPr lang="fr-FR" sz="1100" b="1" dirty="0">
              <a:latin typeface="+mj-lt"/>
            </a:endParaRPr>
          </a:p>
          <a:p>
            <a:pPr defTabSz="685800">
              <a:defRPr/>
            </a:pPr>
            <a:r>
              <a:rPr lang="fr-FR" sz="1100" b="1" dirty="0">
                <a:latin typeface="+mj-lt"/>
              </a:rPr>
              <a:t>2012 </a:t>
            </a:r>
            <a:r>
              <a:rPr lang="mr-IN" sz="1100" b="1" dirty="0">
                <a:latin typeface="+mj-lt"/>
              </a:rPr>
              <a:t>–</a:t>
            </a:r>
            <a:r>
              <a:rPr lang="fr-FR" sz="1100" b="1" dirty="0">
                <a:latin typeface="+mj-lt"/>
              </a:rPr>
              <a:t> DIPLÔME – UNIVERSITÉ</a:t>
            </a:r>
          </a:p>
          <a:p>
            <a:pPr defTabSz="685800">
              <a:defRPr/>
            </a:pPr>
            <a:r>
              <a:rPr lang="fr-FR" sz="1100" dirty="0">
                <a:solidFill>
                  <a:schemeClr val="bg1">
                    <a:lumMod val="65000"/>
                  </a:schemeClr>
                </a:solidFill>
                <a:latin typeface="+mj-lt"/>
              </a:rPr>
              <a:t>Décrivez en une ligne les objectifs et les spécialités de cette formation.</a:t>
            </a:r>
          </a:p>
          <a:p>
            <a:pPr defTabSz="685800">
              <a:defRPr/>
            </a:pPr>
            <a:endParaRPr lang="fr-FR" sz="1100" dirty="0">
              <a:latin typeface="+mj-lt"/>
            </a:endParaRPr>
          </a:p>
          <a:p>
            <a:pPr defTabSz="685800">
              <a:defRPr/>
            </a:pPr>
            <a:r>
              <a:rPr lang="fr-FR" sz="1100" b="1" dirty="0">
                <a:latin typeface="+mj-lt"/>
              </a:rPr>
              <a:t>2012 </a:t>
            </a:r>
            <a:r>
              <a:rPr lang="mr-IN" sz="1100" b="1" dirty="0">
                <a:latin typeface="+mj-lt"/>
              </a:rPr>
              <a:t>–</a:t>
            </a:r>
            <a:r>
              <a:rPr lang="fr-FR" sz="1100" b="1" dirty="0">
                <a:latin typeface="+mj-lt"/>
              </a:rPr>
              <a:t> DIPLÔME – UNIVERSITÉ</a:t>
            </a:r>
          </a:p>
          <a:p>
            <a:pPr defTabSz="685800">
              <a:defRPr/>
            </a:pPr>
            <a:r>
              <a:rPr lang="fr-FR" sz="1100" dirty="0">
                <a:solidFill>
                  <a:schemeClr val="bg1">
                    <a:lumMod val="65000"/>
                  </a:schemeClr>
                </a:solidFill>
                <a:latin typeface="+mj-lt"/>
              </a:rPr>
              <a:t>Décrivez en une ligne les objectifs et les spécialités de cette formation. </a:t>
            </a:r>
            <a:br>
              <a:rPr lang="fr-FR" sz="1100" dirty="0">
                <a:solidFill>
                  <a:schemeClr val="bg1">
                    <a:lumMod val="65000"/>
                  </a:schemeClr>
                </a:solidFill>
                <a:latin typeface="+mj-lt"/>
              </a:rPr>
            </a:br>
            <a:endParaRPr lang="fr-FR" sz="1100" dirty="0">
              <a:solidFill>
                <a:schemeClr val="bg1">
                  <a:lumMod val="65000"/>
                </a:schemeClr>
              </a:solidFill>
              <a:latin typeface="+mj-lt"/>
            </a:endParaRPr>
          </a:p>
        </p:txBody>
      </p:sp>
      <p:sp>
        <p:nvSpPr>
          <p:cNvPr id="59" name="Oval 62"/>
          <p:cNvSpPr/>
          <p:nvPr/>
        </p:nvSpPr>
        <p:spPr>
          <a:xfrm>
            <a:off x="5112674" y="5871716"/>
            <a:ext cx="90047"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83" name="Text Placeholder 9"/>
          <p:cNvSpPr txBox="1">
            <a:spLocks/>
          </p:cNvSpPr>
          <p:nvPr/>
        </p:nvSpPr>
        <p:spPr>
          <a:xfrm>
            <a:off x="341065" y="7311987"/>
            <a:ext cx="1893096" cy="275920"/>
          </a:xfrm>
          <a:prstGeom prst="rect">
            <a:avLst/>
          </a:prstGeom>
        </p:spPr>
        <p:txBody>
          <a:bodyPr lIns="0" tIns="0" rIns="0" bIns="0"/>
          <a:lstStyle/>
          <a:p>
            <a:pPr marL="342900" marR="0" lvl="0" indent="-342900" algn="l" defTabSz="914400" rtl="0" eaLnBrk="1" fontAlgn="auto" latinLnBrk="0" hangingPunct="1">
              <a:lnSpc>
                <a:spcPct val="100000"/>
              </a:lnSpc>
              <a:spcBef>
                <a:spcPct val="20000"/>
              </a:spcBef>
              <a:spcAft>
                <a:spcPts val="0"/>
              </a:spcAft>
              <a:buClrTx/>
              <a:buSzTx/>
              <a:tabLst/>
              <a:defRPr/>
            </a:pPr>
            <a:r>
              <a:rPr lang="en-US" sz="1600" dirty="0">
                <a:solidFill>
                  <a:schemeClr val="tx1">
                    <a:lumMod val="50000"/>
                    <a:lumOff val="50000"/>
                  </a:schemeClr>
                </a:solidFill>
                <a:latin typeface="Antonio" charset="0"/>
                <a:ea typeface="Antonio" charset="0"/>
                <a:cs typeface="Antonio" charset="0"/>
              </a:rPr>
              <a:t>COMPETENCES</a:t>
            </a:r>
            <a:endParaRPr kumimoji="0" lang="en-US" sz="1600" b="0" i="0" u="none" strike="noStrike" kern="1200" cap="none" spc="0" normalizeH="0" baseline="0" noProof="0" dirty="0">
              <a:ln>
                <a:noFill/>
              </a:ln>
              <a:solidFill>
                <a:schemeClr val="tx1">
                  <a:lumMod val="50000"/>
                  <a:lumOff val="50000"/>
                </a:schemeClr>
              </a:solidFill>
              <a:effectLst/>
              <a:uLnTx/>
              <a:uFillTx/>
              <a:latin typeface="Antonio" charset="0"/>
              <a:ea typeface="Antonio" charset="0"/>
              <a:cs typeface="Antonio" charset="0"/>
            </a:endParaRPr>
          </a:p>
        </p:txBody>
      </p:sp>
      <p:sp>
        <p:nvSpPr>
          <p:cNvPr id="84" name="Text Placeholder 40"/>
          <p:cNvSpPr txBox="1">
            <a:spLocks/>
          </p:cNvSpPr>
          <p:nvPr/>
        </p:nvSpPr>
        <p:spPr>
          <a:xfrm>
            <a:off x="557787" y="7697255"/>
            <a:ext cx="1313209" cy="1323735"/>
          </a:xfrm>
          <a:prstGeom prst="rect">
            <a:avLst/>
          </a:prstGeom>
        </p:spPr>
        <p:txBody>
          <a:bodyPr lIns="0" tIns="0" rIns="0" bIns="0"/>
          <a:lstStyle/>
          <a:p>
            <a:pPr marL="342900" marR="0" lvl="0" indent="-342900" algn="l" defTabSz="914400" rtl="0" eaLnBrk="1" fontAlgn="auto" latinLnBrk="0" hangingPunct="1">
              <a:lnSpc>
                <a:spcPct val="150000"/>
              </a:lnSpc>
              <a:spcBef>
                <a:spcPct val="20000"/>
              </a:spcBef>
              <a:spcAft>
                <a:spcPts val="0"/>
              </a:spcAft>
              <a:buClrTx/>
              <a:buSzTx/>
              <a:tabLst/>
              <a:defRPr/>
            </a:pPr>
            <a:r>
              <a:rPr lang="sv-SE" sz="1200" dirty="0">
                <a:latin typeface="Calibri" pitchFamily="34" charset="0"/>
                <a:cs typeface="Calibri" pitchFamily="34" charset="0"/>
              </a:rPr>
              <a:t>Photoshop </a:t>
            </a:r>
            <a:r>
              <a:rPr lang="sv-SE" sz="1200" dirty="0" err="1">
                <a:latin typeface="Calibri" pitchFamily="34" charset="0"/>
                <a:cs typeface="Calibri" pitchFamily="34" charset="0"/>
              </a:rPr>
              <a:t>Cs</a:t>
            </a:r>
            <a:endParaRPr lang="sv-SE" sz="1200" dirty="0">
              <a:latin typeface="Calibri" pitchFamily="34" charset="0"/>
              <a:cs typeface="Calibri" pitchFamily="34" charset="0"/>
            </a:endParaRPr>
          </a:p>
          <a:p>
            <a:pPr marL="342900" marR="0" lvl="0" indent="-342900" algn="l" defTabSz="914400" rtl="0" eaLnBrk="1" fontAlgn="auto" latinLnBrk="0" hangingPunct="1">
              <a:lnSpc>
                <a:spcPct val="150000"/>
              </a:lnSpc>
              <a:spcBef>
                <a:spcPct val="20000"/>
              </a:spcBef>
              <a:spcAft>
                <a:spcPts val="0"/>
              </a:spcAft>
              <a:buClrTx/>
              <a:buSzTx/>
              <a:tabLst/>
              <a:defRPr/>
            </a:pPr>
            <a:r>
              <a:rPr kumimoji="0" lang="sv-SE" sz="1200" b="0" i="0" u="none" strike="noStrike" kern="1200" cap="none" spc="0" normalizeH="0" baseline="0" noProof="0" dirty="0">
                <a:ln>
                  <a:noFill/>
                </a:ln>
                <a:solidFill>
                  <a:schemeClr val="tx1"/>
                </a:solidFill>
                <a:effectLst/>
                <a:uLnTx/>
                <a:uFillTx/>
                <a:latin typeface="Calibri" pitchFamily="34" charset="0"/>
                <a:cs typeface="Calibri" pitchFamily="34" charset="0"/>
              </a:rPr>
              <a:t>MS</a:t>
            </a:r>
            <a:r>
              <a:rPr kumimoji="0" lang="sv-SE" sz="1200" b="0" i="0" u="none" strike="noStrike" kern="1200" cap="none" spc="0" normalizeH="0" noProof="0" dirty="0">
                <a:ln>
                  <a:noFill/>
                </a:ln>
                <a:solidFill>
                  <a:schemeClr val="tx1"/>
                </a:solidFill>
                <a:effectLst/>
                <a:uLnTx/>
                <a:uFillTx/>
                <a:latin typeface="Calibri" pitchFamily="34" charset="0"/>
                <a:cs typeface="Calibri" pitchFamily="34" charset="0"/>
              </a:rPr>
              <a:t> Office 17</a:t>
            </a:r>
          </a:p>
          <a:p>
            <a:pPr marL="342900" marR="0" lvl="0" indent="-342900" algn="l" defTabSz="914400" rtl="0" eaLnBrk="1" fontAlgn="auto" latinLnBrk="0" hangingPunct="1">
              <a:lnSpc>
                <a:spcPct val="150000"/>
              </a:lnSpc>
              <a:spcBef>
                <a:spcPct val="20000"/>
              </a:spcBef>
              <a:spcAft>
                <a:spcPts val="0"/>
              </a:spcAft>
              <a:buClrTx/>
              <a:buSzTx/>
              <a:tabLst/>
              <a:defRPr/>
            </a:pPr>
            <a:r>
              <a:rPr lang="sv-SE" sz="1200" baseline="0" dirty="0">
                <a:latin typeface="Calibri" pitchFamily="34" charset="0"/>
                <a:cs typeface="Calibri" pitchFamily="34" charset="0"/>
              </a:rPr>
              <a:t>Windows</a:t>
            </a:r>
            <a:r>
              <a:rPr lang="sv-SE" sz="1200" dirty="0">
                <a:latin typeface="Calibri" pitchFamily="34" charset="0"/>
                <a:cs typeface="Calibri" pitchFamily="34" charset="0"/>
              </a:rPr>
              <a:t> / </a:t>
            </a:r>
            <a:r>
              <a:rPr lang="sv-SE" sz="1200" dirty="0" err="1">
                <a:latin typeface="Calibri" pitchFamily="34" charset="0"/>
                <a:cs typeface="Calibri" pitchFamily="34" charset="0"/>
              </a:rPr>
              <a:t>MacOS</a:t>
            </a:r>
            <a:endParaRPr lang="sv-SE" sz="1200" dirty="0">
              <a:latin typeface="Calibri" pitchFamily="34" charset="0"/>
              <a:cs typeface="Calibri" pitchFamily="34" charset="0"/>
            </a:endParaRPr>
          </a:p>
          <a:p>
            <a:pPr marL="342900" marR="0" lvl="0" indent="-342900" algn="l" defTabSz="914400" rtl="0" eaLnBrk="1" fontAlgn="auto" latinLnBrk="0" hangingPunct="1">
              <a:lnSpc>
                <a:spcPct val="150000"/>
              </a:lnSpc>
              <a:spcBef>
                <a:spcPct val="20000"/>
              </a:spcBef>
              <a:spcAft>
                <a:spcPts val="0"/>
              </a:spcAft>
              <a:buClrTx/>
              <a:buSzTx/>
              <a:tabLst/>
              <a:defRPr/>
            </a:pPr>
            <a:r>
              <a:rPr kumimoji="0" lang="sv-SE" sz="1200" b="0" i="0" u="none" strike="noStrike" kern="1200" cap="none" spc="0" normalizeH="0" baseline="0" noProof="0" dirty="0" err="1">
                <a:ln>
                  <a:noFill/>
                </a:ln>
                <a:solidFill>
                  <a:schemeClr val="tx1"/>
                </a:solidFill>
                <a:effectLst/>
                <a:uLnTx/>
                <a:uFillTx/>
                <a:latin typeface="Calibri" pitchFamily="34" charset="0"/>
                <a:cs typeface="Calibri" pitchFamily="34" charset="0"/>
              </a:rPr>
              <a:t>Indesign</a:t>
            </a:r>
            <a:endParaRPr kumimoji="0" lang="sv-SE" sz="1200" b="0" i="0" u="none" strike="noStrike" kern="1200" cap="none" spc="0" normalizeH="0" baseline="0" noProof="0" dirty="0">
              <a:ln>
                <a:noFill/>
              </a:ln>
              <a:solidFill>
                <a:schemeClr val="tx1"/>
              </a:solidFill>
              <a:effectLst/>
              <a:uLnTx/>
              <a:uFillTx/>
              <a:latin typeface="Calibri" pitchFamily="34" charset="0"/>
              <a:cs typeface="Calibri" pitchFamily="34" charset="0"/>
            </a:endParaRPr>
          </a:p>
        </p:txBody>
      </p:sp>
      <p:sp>
        <p:nvSpPr>
          <p:cNvPr id="85" name="Oval 477"/>
          <p:cNvSpPr/>
          <p:nvPr/>
        </p:nvSpPr>
        <p:spPr>
          <a:xfrm>
            <a:off x="1870996" y="7786330"/>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478"/>
          <p:cNvSpPr/>
          <p:nvPr/>
        </p:nvSpPr>
        <p:spPr>
          <a:xfrm>
            <a:off x="2023396" y="7786330"/>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479"/>
          <p:cNvSpPr/>
          <p:nvPr/>
        </p:nvSpPr>
        <p:spPr>
          <a:xfrm>
            <a:off x="2175796" y="7786330"/>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480"/>
          <p:cNvSpPr/>
          <p:nvPr/>
        </p:nvSpPr>
        <p:spPr>
          <a:xfrm>
            <a:off x="2328196" y="7786330"/>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481"/>
          <p:cNvSpPr/>
          <p:nvPr/>
        </p:nvSpPr>
        <p:spPr>
          <a:xfrm>
            <a:off x="2480596" y="7786330"/>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482"/>
          <p:cNvSpPr/>
          <p:nvPr/>
        </p:nvSpPr>
        <p:spPr>
          <a:xfrm>
            <a:off x="2632996" y="7786330"/>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483"/>
          <p:cNvSpPr/>
          <p:nvPr/>
        </p:nvSpPr>
        <p:spPr>
          <a:xfrm>
            <a:off x="2785396" y="7786330"/>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484"/>
          <p:cNvSpPr/>
          <p:nvPr/>
        </p:nvSpPr>
        <p:spPr>
          <a:xfrm>
            <a:off x="2937796" y="7786330"/>
            <a:ext cx="152400" cy="152400"/>
          </a:xfrm>
          <a:prstGeom prst="ellipse">
            <a:avLst/>
          </a:prstGeom>
          <a:solidFill>
            <a:schemeClr val="bg1"/>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485"/>
          <p:cNvSpPr/>
          <p:nvPr/>
        </p:nvSpPr>
        <p:spPr>
          <a:xfrm>
            <a:off x="1870996" y="8092169"/>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486"/>
          <p:cNvSpPr/>
          <p:nvPr/>
        </p:nvSpPr>
        <p:spPr>
          <a:xfrm>
            <a:off x="2023396" y="8092169"/>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487"/>
          <p:cNvSpPr/>
          <p:nvPr/>
        </p:nvSpPr>
        <p:spPr>
          <a:xfrm>
            <a:off x="2175796" y="8092169"/>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488"/>
          <p:cNvSpPr/>
          <p:nvPr/>
        </p:nvSpPr>
        <p:spPr>
          <a:xfrm>
            <a:off x="2328196" y="8092169"/>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489"/>
          <p:cNvSpPr/>
          <p:nvPr/>
        </p:nvSpPr>
        <p:spPr>
          <a:xfrm>
            <a:off x="2480596" y="8092169"/>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490"/>
          <p:cNvSpPr/>
          <p:nvPr/>
        </p:nvSpPr>
        <p:spPr>
          <a:xfrm>
            <a:off x="2632996" y="8092169"/>
            <a:ext cx="152400" cy="152400"/>
          </a:xfrm>
          <a:prstGeom prst="ellipse">
            <a:avLst/>
          </a:prstGeom>
          <a:solidFill>
            <a:schemeClr val="bg1"/>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491"/>
          <p:cNvSpPr/>
          <p:nvPr/>
        </p:nvSpPr>
        <p:spPr>
          <a:xfrm>
            <a:off x="2785396" y="8092169"/>
            <a:ext cx="152400" cy="152400"/>
          </a:xfrm>
          <a:prstGeom prst="ellipse">
            <a:avLst/>
          </a:prstGeom>
          <a:solidFill>
            <a:schemeClr val="bg1"/>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492"/>
          <p:cNvSpPr/>
          <p:nvPr/>
        </p:nvSpPr>
        <p:spPr>
          <a:xfrm>
            <a:off x="2937796" y="8092169"/>
            <a:ext cx="152400" cy="152400"/>
          </a:xfrm>
          <a:prstGeom prst="ellipse">
            <a:avLst/>
          </a:prstGeom>
          <a:solidFill>
            <a:schemeClr val="bg1"/>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493"/>
          <p:cNvSpPr/>
          <p:nvPr/>
        </p:nvSpPr>
        <p:spPr>
          <a:xfrm>
            <a:off x="1870996" y="8398296"/>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494"/>
          <p:cNvSpPr/>
          <p:nvPr/>
        </p:nvSpPr>
        <p:spPr>
          <a:xfrm>
            <a:off x="2023396" y="8398296"/>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495"/>
          <p:cNvSpPr/>
          <p:nvPr/>
        </p:nvSpPr>
        <p:spPr>
          <a:xfrm>
            <a:off x="2175796" y="8398296"/>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496"/>
          <p:cNvSpPr/>
          <p:nvPr/>
        </p:nvSpPr>
        <p:spPr>
          <a:xfrm>
            <a:off x="2328196" y="8398296"/>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497"/>
          <p:cNvSpPr/>
          <p:nvPr/>
        </p:nvSpPr>
        <p:spPr>
          <a:xfrm>
            <a:off x="2480596" y="8398296"/>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498"/>
          <p:cNvSpPr/>
          <p:nvPr/>
        </p:nvSpPr>
        <p:spPr>
          <a:xfrm>
            <a:off x="2632996" y="8398296"/>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499"/>
          <p:cNvSpPr/>
          <p:nvPr/>
        </p:nvSpPr>
        <p:spPr>
          <a:xfrm>
            <a:off x="2785396" y="8398296"/>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500"/>
          <p:cNvSpPr/>
          <p:nvPr/>
        </p:nvSpPr>
        <p:spPr>
          <a:xfrm>
            <a:off x="2937796" y="8398296"/>
            <a:ext cx="152400" cy="152400"/>
          </a:xfrm>
          <a:prstGeom prst="ellipse">
            <a:avLst/>
          </a:prstGeom>
          <a:solidFill>
            <a:schemeClr val="bg1"/>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501"/>
          <p:cNvSpPr/>
          <p:nvPr/>
        </p:nvSpPr>
        <p:spPr>
          <a:xfrm>
            <a:off x="1870996" y="8710716"/>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502"/>
          <p:cNvSpPr/>
          <p:nvPr/>
        </p:nvSpPr>
        <p:spPr>
          <a:xfrm>
            <a:off x="2023396" y="8710716"/>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503"/>
          <p:cNvSpPr/>
          <p:nvPr/>
        </p:nvSpPr>
        <p:spPr>
          <a:xfrm>
            <a:off x="2175796" y="8710716"/>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504"/>
          <p:cNvSpPr/>
          <p:nvPr/>
        </p:nvSpPr>
        <p:spPr>
          <a:xfrm>
            <a:off x="2328196" y="8710716"/>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505"/>
          <p:cNvSpPr/>
          <p:nvPr/>
        </p:nvSpPr>
        <p:spPr>
          <a:xfrm>
            <a:off x="2480596" y="8710716"/>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506"/>
          <p:cNvSpPr/>
          <p:nvPr/>
        </p:nvSpPr>
        <p:spPr>
          <a:xfrm>
            <a:off x="2632996" y="8710716"/>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507"/>
          <p:cNvSpPr/>
          <p:nvPr/>
        </p:nvSpPr>
        <p:spPr>
          <a:xfrm>
            <a:off x="2785396" y="8710716"/>
            <a:ext cx="152400" cy="152400"/>
          </a:xfrm>
          <a:prstGeom prst="ellipse">
            <a:avLst/>
          </a:prstGeom>
          <a:solidFill>
            <a:schemeClr val="bg1"/>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508"/>
          <p:cNvSpPr/>
          <p:nvPr/>
        </p:nvSpPr>
        <p:spPr>
          <a:xfrm>
            <a:off x="2937796" y="8710716"/>
            <a:ext cx="152400" cy="152400"/>
          </a:xfrm>
          <a:prstGeom prst="ellipse">
            <a:avLst/>
          </a:prstGeom>
          <a:solidFill>
            <a:schemeClr val="bg1"/>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7" name="Connecteur droit 116"/>
          <p:cNvCxnSpPr/>
          <p:nvPr/>
        </p:nvCxnSpPr>
        <p:spPr>
          <a:xfrm>
            <a:off x="341065" y="7697255"/>
            <a:ext cx="0" cy="1323735"/>
          </a:xfrm>
          <a:prstGeom prst="line">
            <a:avLst/>
          </a:prstGeom>
          <a:ln w="6350">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118" name="Oval 63"/>
          <p:cNvSpPr/>
          <p:nvPr/>
        </p:nvSpPr>
        <p:spPr>
          <a:xfrm>
            <a:off x="292767" y="7822510"/>
            <a:ext cx="90047"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19" name="Oval 63"/>
          <p:cNvSpPr/>
          <p:nvPr/>
        </p:nvSpPr>
        <p:spPr>
          <a:xfrm>
            <a:off x="292766" y="8132368"/>
            <a:ext cx="90047"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20" name="Oval 63"/>
          <p:cNvSpPr/>
          <p:nvPr/>
        </p:nvSpPr>
        <p:spPr>
          <a:xfrm>
            <a:off x="296040" y="8429472"/>
            <a:ext cx="90047"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21" name="Oval 63"/>
          <p:cNvSpPr/>
          <p:nvPr/>
        </p:nvSpPr>
        <p:spPr>
          <a:xfrm>
            <a:off x="296040" y="8741892"/>
            <a:ext cx="90047"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22" name="Text Placeholder 9"/>
          <p:cNvSpPr txBox="1">
            <a:spLocks/>
          </p:cNvSpPr>
          <p:nvPr/>
        </p:nvSpPr>
        <p:spPr>
          <a:xfrm>
            <a:off x="4423720" y="7309964"/>
            <a:ext cx="1893096" cy="275920"/>
          </a:xfrm>
          <a:prstGeom prst="rect">
            <a:avLst/>
          </a:prstGeom>
        </p:spPr>
        <p:txBody>
          <a:bodyPr lIns="0" tIns="0" rIns="0" bIns="0"/>
          <a:lstStyle/>
          <a:p>
            <a:pPr marL="342900" marR="0" lvl="0" indent="-342900" algn="l" defTabSz="914400" rtl="0" eaLnBrk="1" fontAlgn="auto" latinLnBrk="0" hangingPunct="1">
              <a:lnSpc>
                <a:spcPct val="100000"/>
              </a:lnSpc>
              <a:spcBef>
                <a:spcPct val="20000"/>
              </a:spcBef>
              <a:spcAft>
                <a:spcPts val="0"/>
              </a:spcAft>
              <a:buClrTx/>
              <a:buSzTx/>
              <a:tabLst/>
              <a:defRPr/>
            </a:pPr>
            <a:r>
              <a:rPr lang="en-US" sz="1600" dirty="0">
                <a:solidFill>
                  <a:schemeClr val="tx1">
                    <a:lumMod val="50000"/>
                    <a:lumOff val="50000"/>
                  </a:schemeClr>
                </a:solidFill>
                <a:latin typeface="Antonio" charset="0"/>
                <a:ea typeface="Antonio" charset="0"/>
                <a:cs typeface="Antonio" charset="0"/>
              </a:rPr>
              <a:t>LANGUES</a:t>
            </a:r>
            <a:endParaRPr kumimoji="0" lang="en-US" sz="1600" b="0" i="0" u="none" strike="noStrike" kern="1200" cap="none" spc="0" normalizeH="0" baseline="0" noProof="0" dirty="0">
              <a:ln>
                <a:noFill/>
              </a:ln>
              <a:solidFill>
                <a:schemeClr val="tx1">
                  <a:lumMod val="50000"/>
                  <a:lumOff val="50000"/>
                </a:schemeClr>
              </a:solidFill>
              <a:effectLst/>
              <a:uLnTx/>
              <a:uFillTx/>
              <a:latin typeface="Antonio" charset="0"/>
              <a:ea typeface="Antonio" charset="0"/>
              <a:cs typeface="Antonio" charset="0"/>
            </a:endParaRPr>
          </a:p>
        </p:txBody>
      </p:sp>
      <p:sp>
        <p:nvSpPr>
          <p:cNvPr id="123" name="Oval 477"/>
          <p:cNvSpPr/>
          <p:nvPr/>
        </p:nvSpPr>
        <p:spPr>
          <a:xfrm>
            <a:off x="5734118" y="7764176"/>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478"/>
          <p:cNvSpPr/>
          <p:nvPr/>
        </p:nvSpPr>
        <p:spPr>
          <a:xfrm>
            <a:off x="5886518" y="7764176"/>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479"/>
          <p:cNvSpPr/>
          <p:nvPr/>
        </p:nvSpPr>
        <p:spPr>
          <a:xfrm>
            <a:off x="6038918" y="7764176"/>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480"/>
          <p:cNvSpPr/>
          <p:nvPr/>
        </p:nvSpPr>
        <p:spPr>
          <a:xfrm>
            <a:off x="6191318" y="7764176"/>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481"/>
          <p:cNvSpPr/>
          <p:nvPr/>
        </p:nvSpPr>
        <p:spPr>
          <a:xfrm>
            <a:off x="6343718" y="7764176"/>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482"/>
          <p:cNvSpPr/>
          <p:nvPr/>
        </p:nvSpPr>
        <p:spPr>
          <a:xfrm>
            <a:off x="6496118" y="7764176"/>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483"/>
          <p:cNvSpPr/>
          <p:nvPr/>
        </p:nvSpPr>
        <p:spPr>
          <a:xfrm>
            <a:off x="6648518" y="7764176"/>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484"/>
          <p:cNvSpPr/>
          <p:nvPr/>
        </p:nvSpPr>
        <p:spPr>
          <a:xfrm>
            <a:off x="6800918" y="7764176"/>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485"/>
          <p:cNvSpPr/>
          <p:nvPr/>
        </p:nvSpPr>
        <p:spPr>
          <a:xfrm>
            <a:off x="5734118" y="8070015"/>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486"/>
          <p:cNvSpPr/>
          <p:nvPr/>
        </p:nvSpPr>
        <p:spPr>
          <a:xfrm>
            <a:off x="5886518" y="8070015"/>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487"/>
          <p:cNvSpPr/>
          <p:nvPr/>
        </p:nvSpPr>
        <p:spPr>
          <a:xfrm>
            <a:off x="6038918" y="8070015"/>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488"/>
          <p:cNvSpPr/>
          <p:nvPr/>
        </p:nvSpPr>
        <p:spPr>
          <a:xfrm>
            <a:off x="6191318" y="8070015"/>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489"/>
          <p:cNvSpPr/>
          <p:nvPr/>
        </p:nvSpPr>
        <p:spPr>
          <a:xfrm>
            <a:off x="6343718" y="8070015"/>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490"/>
          <p:cNvSpPr/>
          <p:nvPr/>
        </p:nvSpPr>
        <p:spPr>
          <a:xfrm>
            <a:off x="6496118" y="8070015"/>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491"/>
          <p:cNvSpPr/>
          <p:nvPr/>
        </p:nvSpPr>
        <p:spPr>
          <a:xfrm>
            <a:off x="6648518" y="8070015"/>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492"/>
          <p:cNvSpPr/>
          <p:nvPr/>
        </p:nvSpPr>
        <p:spPr>
          <a:xfrm>
            <a:off x="6800918" y="8070015"/>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 Placeholder 40"/>
          <p:cNvSpPr txBox="1">
            <a:spLocks/>
          </p:cNvSpPr>
          <p:nvPr/>
        </p:nvSpPr>
        <p:spPr>
          <a:xfrm>
            <a:off x="4407549" y="7683609"/>
            <a:ext cx="1313209" cy="969644"/>
          </a:xfrm>
          <a:prstGeom prst="rect">
            <a:avLst/>
          </a:prstGeom>
        </p:spPr>
        <p:txBody>
          <a:bodyPr lIns="0" tIns="0" rIns="0" bIns="0"/>
          <a:lstStyle/>
          <a:p>
            <a:pPr marL="342900" marR="0" lvl="0" indent="-342900" algn="l" defTabSz="914400" rtl="0" eaLnBrk="1" fontAlgn="auto" latinLnBrk="0" hangingPunct="1">
              <a:lnSpc>
                <a:spcPct val="150000"/>
              </a:lnSpc>
              <a:spcBef>
                <a:spcPct val="20000"/>
              </a:spcBef>
              <a:spcAft>
                <a:spcPts val="0"/>
              </a:spcAft>
              <a:buClrTx/>
              <a:buSzTx/>
              <a:tabLst/>
              <a:defRPr/>
            </a:pPr>
            <a:r>
              <a:rPr lang="sv-SE" sz="1200" dirty="0" err="1">
                <a:latin typeface="Calibri" pitchFamily="34" charset="0"/>
                <a:cs typeface="Calibri" pitchFamily="34" charset="0"/>
              </a:rPr>
              <a:t>Allemand</a:t>
            </a:r>
            <a:endParaRPr lang="sv-SE" sz="1200" dirty="0">
              <a:latin typeface="Calibri" pitchFamily="34" charset="0"/>
              <a:cs typeface="Calibri" pitchFamily="34" charset="0"/>
            </a:endParaRPr>
          </a:p>
          <a:p>
            <a:pPr marL="342900" marR="0" lvl="0" indent="-342900" algn="l" defTabSz="914400" rtl="0" eaLnBrk="1" fontAlgn="auto" latinLnBrk="0" hangingPunct="1">
              <a:lnSpc>
                <a:spcPct val="150000"/>
              </a:lnSpc>
              <a:spcBef>
                <a:spcPct val="20000"/>
              </a:spcBef>
              <a:spcAft>
                <a:spcPts val="0"/>
              </a:spcAft>
              <a:buClrTx/>
              <a:buSzTx/>
              <a:tabLst/>
              <a:defRPr/>
            </a:pPr>
            <a:r>
              <a:rPr kumimoji="0" lang="sv-SE" sz="1200" b="0" i="0" u="none" strike="noStrike" kern="1200" cap="none" spc="0" normalizeH="0" baseline="0" noProof="0" dirty="0">
                <a:ln>
                  <a:noFill/>
                </a:ln>
                <a:solidFill>
                  <a:schemeClr val="tx1"/>
                </a:solidFill>
                <a:effectLst/>
                <a:uLnTx/>
                <a:uFillTx/>
                <a:latin typeface="Calibri" pitchFamily="34" charset="0"/>
                <a:cs typeface="Calibri" pitchFamily="34" charset="0"/>
              </a:rPr>
              <a:t>Italien</a:t>
            </a:r>
          </a:p>
          <a:p>
            <a:pPr marL="342900" marR="0" lvl="0" indent="-342900" algn="l" defTabSz="914400" rtl="0" eaLnBrk="1" fontAlgn="auto" latinLnBrk="0" hangingPunct="1">
              <a:lnSpc>
                <a:spcPct val="150000"/>
              </a:lnSpc>
              <a:spcBef>
                <a:spcPct val="20000"/>
              </a:spcBef>
              <a:spcAft>
                <a:spcPts val="0"/>
              </a:spcAft>
              <a:buClrTx/>
              <a:buSzTx/>
              <a:tabLst/>
              <a:defRPr/>
            </a:pPr>
            <a:r>
              <a:rPr lang="sv-SE" sz="1200" dirty="0" err="1">
                <a:latin typeface="Calibri" pitchFamily="34" charset="0"/>
                <a:cs typeface="Calibri" pitchFamily="34" charset="0"/>
              </a:rPr>
              <a:t>Espagnol</a:t>
            </a:r>
            <a:endParaRPr kumimoji="0" lang="sv-SE" sz="1200" b="0" i="0" u="none" strike="noStrike" kern="1200" cap="none" spc="0" normalizeH="0" noProof="0" dirty="0">
              <a:ln>
                <a:noFill/>
              </a:ln>
              <a:solidFill>
                <a:schemeClr val="tx1"/>
              </a:solidFill>
              <a:effectLst/>
              <a:uLnTx/>
              <a:uFillTx/>
              <a:latin typeface="Calibri" pitchFamily="34" charset="0"/>
              <a:cs typeface="Calibri" pitchFamily="34" charset="0"/>
            </a:endParaRPr>
          </a:p>
        </p:txBody>
      </p:sp>
      <p:sp>
        <p:nvSpPr>
          <p:cNvPr id="140" name="Oval 485"/>
          <p:cNvSpPr/>
          <p:nvPr/>
        </p:nvSpPr>
        <p:spPr>
          <a:xfrm>
            <a:off x="5734118" y="8375854"/>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486"/>
          <p:cNvSpPr/>
          <p:nvPr/>
        </p:nvSpPr>
        <p:spPr>
          <a:xfrm>
            <a:off x="5886518" y="8375854"/>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487"/>
          <p:cNvSpPr/>
          <p:nvPr/>
        </p:nvSpPr>
        <p:spPr>
          <a:xfrm>
            <a:off x="6038918" y="8375854"/>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488"/>
          <p:cNvSpPr/>
          <p:nvPr/>
        </p:nvSpPr>
        <p:spPr>
          <a:xfrm>
            <a:off x="6191318" y="8375854"/>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489"/>
          <p:cNvSpPr/>
          <p:nvPr/>
        </p:nvSpPr>
        <p:spPr>
          <a:xfrm>
            <a:off x="6343718" y="8375854"/>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490"/>
          <p:cNvSpPr/>
          <p:nvPr/>
        </p:nvSpPr>
        <p:spPr>
          <a:xfrm>
            <a:off x="6496118" y="8375854"/>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491"/>
          <p:cNvSpPr/>
          <p:nvPr/>
        </p:nvSpPr>
        <p:spPr>
          <a:xfrm>
            <a:off x="6648518" y="8375854"/>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492"/>
          <p:cNvSpPr/>
          <p:nvPr/>
        </p:nvSpPr>
        <p:spPr>
          <a:xfrm>
            <a:off x="6800918" y="8375854"/>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8" name="Connecteur droit 147"/>
          <p:cNvCxnSpPr/>
          <p:nvPr/>
        </p:nvCxnSpPr>
        <p:spPr>
          <a:xfrm>
            <a:off x="4129800" y="7683609"/>
            <a:ext cx="0" cy="1058283"/>
          </a:xfrm>
          <a:prstGeom prst="line">
            <a:avLst/>
          </a:prstGeom>
          <a:ln w="6350">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149" name="Oval 63"/>
          <p:cNvSpPr/>
          <p:nvPr/>
        </p:nvSpPr>
        <p:spPr>
          <a:xfrm>
            <a:off x="4089389" y="7800606"/>
            <a:ext cx="90047"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50" name="Oval 63"/>
          <p:cNvSpPr/>
          <p:nvPr/>
        </p:nvSpPr>
        <p:spPr>
          <a:xfrm>
            <a:off x="4089389" y="8132367"/>
            <a:ext cx="90047"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51" name="Oval 63"/>
          <p:cNvSpPr/>
          <p:nvPr/>
        </p:nvSpPr>
        <p:spPr>
          <a:xfrm>
            <a:off x="4089389" y="8438207"/>
            <a:ext cx="90047"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52" name="Text Placeholder 9"/>
          <p:cNvSpPr txBox="1">
            <a:spLocks/>
          </p:cNvSpPr>
          <p:nvPr/>
        </p:nvSpPr>
        <p:spPr>
          <a:xfrm>
            <a:off x="337488" y="9181010"/>
            <a:ext cx="1893096" cy="275920"/>
          </a:xfrm>
          <a:prstGeom prst="rect">
            <a:avLst/>
          </a:prstGeom>
        </p:spPr>
        <p:txBody>
          <a:bodyPr lIns="0" tIns="0" rIns="0" bIns="0"/>
          <a:lstStyle/>
          <a:p>
            <a:pPr marL="342900" marR="0" lvl="0" indent="-342900" algn="l" defTabSz="914400" rtl="0" eaLnBrk="1" fontAlgn="auto" latinLnBrk="0" hangingPunct="1">
              <a:lnSpc>
                <a:spcPct val="100000"/>
              </a:lnSpc>
              <a:spcBef>
                <a:spcPct val="20000"/>
              </a:spcBef>
              <a:spcAft>
                <a:spcPts val="0"/>
              </a:spcAft>
              <a:buClrTx/>
              <a:buSzTx/>
              <a:tabLst/>
              <a:defRPr/>
            </a:pPr>
            <a:r>
              <a:rPr lang="en-US" sz="1600" dirty="0">
                <a:solidFill>
                  <a:schemeClr val="tx1">
                    <a:lumMod val="50000"/>
                    <a:lumOff val="50000"/>
                  </a:schemeClr>
                </a:solidFill>
                <a:latin typeface="Antonio" charset="0"/>
                <a:ea typeface="Antonio" charset="0"/>
                <a:cs typeface="Antonio" charset="0"/>
              </a:rPr>
              <a:t>PERSONALLITE</a:t>
            </a:r>
            <a:endParaRPr kumimoji="0" lang="en-US" sz="1600" b="0" i="0" u="none" strike="noStrike" kern="1200" cap="none" spc="0" normalizeH="0" baseline="0" noProof="0" dirty="0">
              <a:ln>
                <a:noFill/>
              </a:ln>
              <a:solidFill>
                <a:schemeClr val="tx1">
                  <a:lumMod val="50000"/>
                  <a:lumOff val="50000"/>
                </a:schemeClr>
              </a:solidFill>
              <a:effectLst/>
              <a:uLnTx/>
              <a:uFillTx/>
              <a:latin typeface="Antonio" charset="0"/>
              <a:ea typeface="Antonio" charset="0"/>
              <a:cs typeface="Antonio" charset="0"/>
            </a:endParaRPr>
          </a:p>
        </p:txBody>
      </p:sp>
      <p:sp>
        <p:nvSpPr>
          <p:cNvPr id="153" name="Text Placeholder 40"/>
          <p:cNvSpPr txBox="1">
            <a:spLocks/>
          </p:cNvSpPr>
          <p:nvPr/>
        </p:nvSpPr>
        <p:spPr>
          <a:xfrm>
            <a:off x="554210" y="9566278"/>
            <a:ext cx="1313209" cy="889941"/>
          </a:xfrm>
          <a:prstGeom prst="rect">
            <a:avLst/>
          </a:prstGeom>
        </p:spPr>
        <p:txBody>
          <a:bodyPr lIns="0" tIns="0" rIns="0" bIns="0"/>
          <a:lstStyle/>
          <a:p>
            <a:pPr marL="342900" marR="0" lvl="0" indent="-342900" algn="l" defTabSz="914400" rtl="0" eaLnBrk="1" fontAlgn="auto" latinLnBrk="0" hangingPunct="1">
              <a:lnSpc>
                <a:spcPct val="150000"/>
              </a:lnSpc>
              <a:spcBef>
                <a:spcPct val="20000"/>
              </a:spcBef>
              <a:spcAft>
                <a:spcPts val="0"/>
              </a:spcAft>
              <a:buClrTx/>
              <a:buSzTx/>
              <a:tabLst/>
              <a:defRPr/>
            </a:pPr>
            <a:r>
              <a:rPr lang="sv-SE" sz="1200" dirty="0" err="1">
                <a:latin typeface="Calibri" pitchFamily="34" charset="0"/>
                <a:cs typeface="Calibri" pitchFamily="34" charset="0"/>
              </a:rPr>
              <a:t>Créatif</a:t>
            </a:r>
            <a:endParaRPr lang="sv-SE" sz="1200" dirty="0">
              <a:latin typeface="Calibri" pitchFamily="34" charset="0"/>
              <a:cs typeface="Calibri" pitchFamily="34" charset="0"/>
            </a:endParaRPr>
          </a:p>
          <a:p>
            <a:pPr marL="342900" marR="0" lvl="0" indent="-342900" algn="l" defTabSz="914400" rtl="0" eaLnBrk="1" fontAlgn="auto" latinLnBrk="0" hangingPunct="1">
              <a:lnSpc>
                <a:spcPct val="150000"/>
              </a:lnSpc>
              <a:spcBef>
                <a:spcPct val="20000"/>
              </a:spcBef>
              <a:spcAft>
                <a:spcPts val="0"/>
              </a:spcAft>
              <a:buClrTx/>
              <a:buSzTx/>
              <a:tabLst/>
              <a:defRPr/>
            </a:pPr>
            <a:r>
              <a:rPr kumimoji="0" lang="sv-SE" sz="1200" b="0" i="0" u="none" strike="noStrike" kern="1200" cap="none" spc="0" normalizeH="0" baseline="0" noProof="0" dirty="0" err="1">
                <a:ln>
                  <a:noFill/>
                </a:ln>
                <a:solidFill>
                  <a:schemeClr val="tx1"/>
                </a:solidFill>
                <a:effectLst/>
                <a:uLnTx/>
                <a:uFillTx/>
                <a:latin typeface="Calibri" pitchFamily="34" charset="0"/>
                <a:cs typeface="Calibri" pitchFamily="34" charset="0"/>
              </a:rPr>
              <a:t>Ponctuel</a:t>
            </a:r>
            <a:endParaRPr kumimoji="0" lang="sv-SE" sz="1200" b="0" i="0" u="none" strike="noStrike" kern="1200" cap="none" spc="0" normalizeH="0" noProof="0" dirty="0">
              <a:ln>
                <a:noFill/>
              </a:ln>
              <a:solidFill>
                <a:schemeClr val="tx1"/>
              </a:solidFill>
              <a:effectLst/>
              <a:uLnTx/>
              <a:uFillTx/>
              <a:latin typeface="Calibri" pitchFamily="34" charset="0"/>
              <a:cs typeface="Calibri" pitchFamily="34" charset="0"/>
            </a:endParaRPr>
          </a:p>
          <a:p>
            <a:pPr marL="342900" marR="0" lvl="0" indent="-342900" algn="l" defTabSz="914400" rtl="0" eaLnBrk="1" fontAlgn="auto" latinLnBrk="0" hangingPunct="1">
              <a:lnSpc>
                <a:spcPct val="150000"/>
              </a:lnSpc>
              <a:spcBef>
                <a:spcPct val="20000"/>
              </a:spcBef>
              <a:spcAft>
                <a:spcPts val="0"/>
              </a:spcAft>
              <a:buClrTx/>
              <a:buSzTx/>
              <a:tabLst/>
              <a:defRPr/>
            </a:pPr>
            <a:r>
              <a:rPr lang="sv-SE" sz="1200" baseline="0" dirty="0" err="1">
                <a:latin typeface="Calibri" pitchFamily="34" charset="0"/>
                <a:cs typeface="Calibri" pitchFamily="34" charset="0"/>
              </a:rPr>
              <a:t>Leader</a:t>
            </a:r>
            <a:endParaRPr lang="sv-SE" sz="1200" dirty="0">
              <a:latin typeface="Calibri" pitchFamily="34" charset="0"/>
              <a:cs typeface="Calibri" pitchFamily="34" charset="0"/>
            </a:endParaRPr>
          </a:p>
        </p:txBody>
      </p:sp>
      <p:sp>
        <p:nvSpPr>
          <p:cNvPr id="154" name="Oval 477"/>
          <p:cNvSpPr/>
          <p:nvPr/>
        </p:nvSpPr>
        <p:spPr>
          <a:xfrm>
            <a:off x="1867419" y="9655353"/>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478"/>
          <p:cNvSpPr/>
          <p:nvPr/>
        </p:nvSpPr>
        <p:spPr>
          <a:xfrm>
            <a:off x="2019819" y="9655353"/>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479"/>
          <p:cNvSpPr/>
          <p:nvPr/>
        </p:nvSpPr>
        <p:spPr>
          <a:xfrm>
            <a:off x="2172219" y="9655353"/>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480"/>
          <p:cNvSpPr/>
          <p:nvPr/>
        </p:nvSpPr>
        <p:spPr>
          <a:xfrm>
            <a:off x="2324619" y="9655353"/>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481"/>
          <p:cNvSpPr/>
          <p:nvPr/>
        </p:nvSpPr>
        <p:spPr>
          <a:xfrm>
            <a:off x="2477019" y="9655353"/>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482"/>
          <p:cNvSpPr/>
          <p:nvPr/>
        </p:nvSpPr>
        <p:spPr>
          <a:xfrm>
            <a:off x="2629419" y="9655353"/>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483"/>
          <p:cNvSpPr/>
          <p:nvPr/>
        </p:nvSpPr>
        <p:spPr>
          <a:xfrm>
            <a:off x="2781819" y="9655353"/>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484"/>
          <p:cNvSpPr/>
          <p:nvPr/>
        </p:nvSpPr>
        <p:spPr>
          <a:xfrm>
            <a:off x="2934219" y="9655353"/>
            <a:ext cx="152400" cy="152400"/>
          </a:xfrm>
          <a:prstGeom prst="ellipse">
            <a:avLst/>
          </a:prstGeom>
          <a:solidFill>
            <a:schemeClr val="bg1"/>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485"/>
          <p:cNvSpPr/>
          <p:nvPr/>
        </p:nvSpPr>
        <p:spPr>
          <a:xfrm>
            <a:off x="1867419" y="9961192"/>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486"/>
          <p:cNvSpPr/>
          <p:nvPr/>
        </p:nvSpPr>
        <p:spPr>
          <a:xfrm>
            <a:off x="2019819" y="9961192"/>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487"/>
          <p:cNvSpPr/>
          <p:nvPr/>
        </p:nvSpPr>
        <p:spPr>
          <a:xfrm>
            <a:off x="2172219" y="9961192"/>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488"/>
          <p:cNvSpPr/>
          <p:nvPr/>
        </p:nvSpPr>
        <p:spPr>
          <a:xfrm>
            <a:off x="2324619" y="9961192"/>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489"/>
          <p:cNvSpPr/>
          <p:nvPr/>
        </p:nvSpPr>
        <p:spPr>
          <a:xfrm>
            <a:off x="2477019" y="9961192"/>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490"/>
          <p:cNvSpPr/>
          <p:nvPr/>
        </p:nvSpPr>
        <p:spPr>
          <a:xfrm>
            <a:off x="2629419" y="9961192"/>
            <a:ext cx="152400" cy="152400"/>
          </a:xfrm>
          <a:prstGeom prst="ellipse">
            <a:avLst/>
          </a:prstGeom>
          <a:solidFill>
            <a:schemeClr val="bg1"/>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491"/>
          <p:cNvSpPr/>
          <p:nvPr/>
        </p:nvSpPr>
        <p:spPr>
          <a:xfrm>
            <a:off x="2781819" y="9961192"/>
            <a:ext cx="152400" cy="152400"/>
          </a:xfrm>
          <a:prstGeom prst="ellipse">
            <a:avLst/>
          </a:prstGeom>
          <a:solidFill>
            <a:schemeClr val="bg1"/>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492"/>
          <p:cNvSpPr/>
          <p:nvPr/>
        </p:nvSpPr>
        <p:spPr>
          <a:xfrm>
            <a:off x="2934219" y="9961192"/>
            <a:ext cx="152400" cy="152400"/>
          </a:xfrm>
          <a:prstGeom prst="ellipse">
            <a:avLst/>
          </a:prstGeom>
          <a:solidFill>
            <a:schemeClr val="bg1"/>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val 493"/>
          <p:cNvSpPr/>
          <p:nvPr/>
        </p:nvSpPr>
        <p:spPr>
          <a:xfrm>
            <a:off x="1867419" y="10267319"/>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494"/>
          <p:cNvSpPr/>
          <p:nvPr/>
        </p:nvSpPr>
        <p:spPr>
          <a:xfrm>
            <a:off x="2019819" y="10267319"/>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495"/>
          <p:cNvSpPr/>
          <p:nvPr/>
        </p:nvSpPr>
        <p:spPr>
          <a:xfrm>
            <a:off x="2172219" y="10267319"/>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496"/>
          <p:cNvSpPr/>
          <p:nvPr/>
        </p:nvSpPr>
        <p:spPr>
          <a:xfrm>
            <a:off x="2324619" y="10267319"/>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497"/>
          <p:cNvSpPr/>
          <p:nvPr/>
        </p:nvSpPr>
        <p:spPr>
          <a:xfrm>
            <a:off x="2477019" y="10267319"/>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498"/>
          <p:cNvSpPr/>
          <p:nvPr/>
        </p:nvSpPr>
        <p:spPr>
          <a:xfrm>
            <a:off x="2629419" y="10267319"/>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499"/>
          <p:cNvSpPr/>
          <p:nvPr/>
        </p:nvSpPr>
        <p:spPr>
          <a:xfrm>
            <a:off x="2781819" y="10267319"/>
            <a:ext cx="152400" cy="152400"/>
          </a:xfrm>
          <a:prstGeom prst="ellipse">
            <a:avLst/>
          </a:prstGeom>
          <a:solidFill>
            <a:schemeClr val="tx1">
              <a:lumMod val="50000"/>
              <a:lumOff val="50000"/>
            </a:schemeClr>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500"/>
          <p:cNvSpPr/>
          <p:nvPr/>
        </p:nvSpPr>
        <p:spPr>
          <a:xfrm>
            <a:off x="2934219" y="10267319"/>
            <a:ext cx="152400" cy="152400"/>
          </a:xfrm>
          <a:prstGeom prst="ellipse">
            <a:avLst/>
          </a:prstGeom>
          <a:solidFill>
            <a:schemeClr val="bg1"/>
          </a:solidFill>
          <a:ln>
            <a:solidFill>
              <a:srgbClr val="0048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6" name="Connecteur droit 185"/>
          <p:cNvCxnSpPr/>
          <p:nvPr/>
        </p:nvCxnSpPr>
        <p:spPr>
          <a:xfrm>
            <a:off x="337488" y="9566278"/>
            <a:ext cx="0" cy="889941"/>
          </a:xfrm>
          <a:prstGeom prst="line">
            <a:avLst/>
          </a:prstGeom>
          <a:ln w="6350">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187" name="Oval 63"/>
          <p:cNvSpPr/>
          <p:nvPr/>
        </p:nvSpPr>
        <p:spPr>
          <a:xfrm>
            <a:off x="289190" y="9691533"/>
            <a:ext cx="90047"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88" name="Oval 63"/>
          <p:cNvSpPr/>
          <p:nvPr/>
        </p:nvSpPr>
        <p:spPr>
          <a:xfrm>
            <a:off x="289189" y="10001391"/>
            <a:ext cx="90047"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89" name="Oval 63"/>
          <p:cNvSpPr/>
          <p:nvPr/>
        </p:nvSpPr>
        <p:spPr>
          <a:xfrm>
            <a:off x="292463" y="10298495"/>
            <a:ext cx="90047"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mj-lt"/>
              <a:ea typeface="Arial" charset="0"/>
              <a:cs typeface="Arial" charset="0"/>
            </a:endParaRPr>
          </a:p>
        </p:txBody>
      </p:sp>
      <p:sp>
        <p:nvSpPr>
          <p:cNvPr id="192" name="Ellipse 191"/>
          <p:cNvSpPr/>
          <p:nvPr/>
        </p:nvSpPr>
        <p:spPr>
          <a:xfrm>
            <a:off x="5066550" y="9513726"/>
            <a:ext cx="413982" cy="413982"/>
          </a:xfrm>
          <a:prstGeom prst="ellipse">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3" name="Ellipse 192"/>
          <p:cNvSpPr/>
          <p:nvPr/>
        </p:nvSpPr>
        <p:spPr>
          <a:xfrm>
            <a:off x="5064905" y="10074232"/>
            <a:ext cx="413982" cy="413982"/>
          </a:xfrm>
          <a:prstGeom prst="ellipse">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4" name="Ellipse 193"/>
          <p:cNvSpPr/>
          <p:nvPr/>
        </p:nvSpPr>
        <p:spPr>
          <a:xfrm>
            <a:off x="4343365" y="10066489"/>
            <a:ext cx="413982" cy="413982"/>
          </a:xfrm>
          <a:prstGeom prst="ellipse">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5" name="Ellipse 194"/>
          <p:cNvSpPr/>
          <p:nvPr/>
        </p:nvSpPr>
        <p:spPr>
          <a:xfrm>
            <a:off x="4337116" y="9508916"/>
            <a:ext cx="413982" cy="413982"/>
          </a:xfrm>
          <a:prstGeom prst="ellipse">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96" name="Picture 7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1583" y="9591991"/>
            <a:ext cx="243517" cy="243517"/>
          </a:xfrm>
          <a:prstGeom prst="rect">
            <a:avLst/>
          </a:prstGeom>
          <a:solidFill>
            <a:schemeClr val="tx1">
              <a:lumMod val="50000"/>
              <a:lumOff val="50000"/>
            </a:schemeClr>
          </a:solidFill>
        </p:spPr>
      </p:pic>
      <p:pic>
        <p:nvPicPr>
          <p:cNvPr id="197" name="Picture 7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53226" y="10167163"/>
            <a:ext cx="228123" cy="228121"/>
          </a:xfrm>
          <a:prstGeom prst="rect">
            <a:avLst/>
          </a:prstGeom>
          <a:solidFill>
            <a:schemeClr val="tx1">
              <a:lumMod val="50000"/>
              <a:lumOff val="50000"/>
            </a:schemeClr>
          </a:solidFill>
        </p:spPr>
      </p:pic>
      <p:pic>
        <p:nvPicPr>
          <p:cNvPr id="198" name="Picture 8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1608" y="10140935"/>
            <a:ext cx="280575" cy="280575"/>
          </a:xfrm>
          <a:prstGeom prst="rect">
            <a:avLst/>
          </a:prstGeom>
          <a:solidFill>
            <a:schemeClr val="tx1">
              <a:lumMod val="50000"/>
              <a:lumOff val="50000"/>
            </a:schemeClr>
          </a:solidFill>
        </p:spPr>
      </p:pic>
      <p:pic>
        <p:nvPicPr>
          <p:cNvPr id="200" name="Picture 8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26328" y="9576447"/>
            <a:ext cx="294425" cy="274604"/>
          </a:xfrm>
          <a:prstGeom prst="rect">
            <a:avLst/>
          </a:prstGeom>
          <a:solidFill>
            <a:schemeClr val="tx1">
              <a:lumMod val="50000"/>
              <a:lumOff val="50000"/>
            </a:schemeClr>
          </a:solidFill>
        </p:spPr>
      </p:pic>
      <p:sp>
        <p:nvSpPr>
          <p:cNvPr id="201" name="Text Placeholder 9"/>
          <p:cNvSpPr txBox="1">
            <a:spLocks/>
          </p:cNvSpPr>
          <p:nvPr/>
        </p:nvSpPr>
        <p:spPr>
          <a:xfrm>
            <a:off x="4423720" y="9066979"/>
            <a:ext cx="1893096" cy="275920"/>
          </a:xfrm>
          <a:prstGeom prst="rect">
            <a:avLst/>
          </a:prstGeom>
        </p:spPr>
        <p:txBody>
          <a:bodyPr lIns="0" tIns="0" rIns="0" bIns="0"/>
          <a:lstStyle/>
          <a:p>
            <a:pPr marL="342900" marR="0" lvl="0" indent="-342900" algn="l" defTabSz="914400" rtl="0" eaLnBrk="1" fontAlgn="auto" latinLnBrk="0" hangingPunct="1">
              <a:lnSpc>
                <a:spcPct val="100000"/>
              </a:lnSpc>
              <a:spcBef>
                <a:spcPct val="20000"/>
              </a:spcBef>
              <a:spcAft>
                <a:spcPts val="0"/>
              </a:spcAft>
              <a:buClrTx/>
              <a:buSzTx/>
              <a:tabLst/>
              <a:defRPr/>
            </a:pPr>
            <a:r>
              <a:rPr lang="en-US" sz="1600" dirty="0">
                <a:solidFill>
                  <a:schemeClr val="tx1">
                    <a:lumMod val="50000"/>
                    <a:lumOff val="50000"/>
                  </a:schemeClr>
                </a:solidFill>
                <a:latin typeface="Antonio" charset="0"/>
                <a:ea typeface="Antonio" charset="0"/>
                <a:cs typeface="Antonio" charset="0"/>
              </a:rPr>
              <a:t>HOBBIES</a:t>
            </a:r>
            <a:endParaRPr kumimoji="0" lang="en-US" sz="1600" b="0" i="0" u="none" strike="noStrike" kern="1200" cap="none" spc="0" normalizeH="0" baseline="0" noProof="0" dirty="0">
              <a:ln>
                <a:noFill/>
              </a:ln>
              <a:solidFill>
                <a:schemeClr val="tx1">
                  <a:lumMod val="50000"/>
                  <a:lumOff val="50000"/>
                </a:schemeClr>
              </a:solidFill>
              <a:effectLst/>
              <a:uLnTx/>
              <a:uFillTx/>
              <a:latin typeface="Antonio" charset="0"/>
              <a:ea typeface="Antonio" charset="0"/>
              <a:cs typeface="Antonio" charset="0"/>
            </a:endParaRPr>
          </a:p>
        </p:txBody>
      </p:sp>
      <p:sp>
        <p:nvSpPr>
          <p:cNvPr id="13" name="Rectangle 12"/>
          <p:cNvSpPr/>
          <p:nvPr/>
        </p:nvSpPr>
        <p:spPr>
          <a:xfrm>
            <a:off x="5649279" y="9479057"/>
            <a:ext cx="1648537" cy="430887"/>
          </a:xfrm>
          <a:prstGeom prst="rect">
            <a:avLst/>
          </a:prstGeom>
        </p:spPr>
        <p:txBody>
          <a:bodyPr wrap="square">
            <a:spAutoFit/>
          </a:bodyPr>
          <a:lstStyle/>
          <a:p>
            <a:r>
              <a:rPr lang="fr-FR" sz="1100" dirty="0">
                <a:solidFill>
                  <a:schemeClr val="tx1">
                    <a:lumMod val="50000"/>
                    <a:lumOff val="50000"/>
                  </a:schemeClr>
                </a:solidFill>
                <a:latin typeface="+mj-lt"/>
              </a:rPr>
              <a:t>Décrivez ici vos centres d’intérêt et vos hobbies.</a:t>
            </a:r>
          </a:p>
        </p:txBody>
      </p:sp>
      <p:cxnSp>
        <p:nvCxnSpPr>
          <p:cNvPr id="202" name="Connecteur droit 201"/>
          <p:cNvCxnSpPr/>
          <p:nvPr/>
        </p:nvCxnSpPr>
        <p:spPr>
          <a:xfrm>
            <a:off x="4089389" y="9432050"/>
            <a:ext cx="0" cy="1058283"/>
          </a:xfrm>
          <a:prstGeom prst="line">
            <a:avLst/>
          </a:prstGeom>
          <a:ln w="6350">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pic>
        <p:nvPicPr>
          <p:cNvPr id="179" name="Picture 107">
            <a:extLst>
              <a:ext uri="{FF2B5EF4-FFF2-40B4-BE49-F238E27FC236}">
                <a16:creationId xmlns:a16="http://schemas.microsoft.com/office/drawing/2014/main" id="{904D92B3-62E4-3A46-8268-A920C945BA7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459121" y="513328"/>
            <a:ext cx="170227" cy="170227"/>
          </a:xfrm>
          <a:prstGeom prst="rect">
            <a:avLst/>
          </a:prstGeom>
        </p:spPr>
      </p:pic>
      <p:sp>
        <p:nvSpPr>
          <p:cNvPr id="180" name="Oval 1">
            <a:extLst>
              <a:ext uri="{FF2B5EF4-FFF2-40B4-BE49-F238E27FC236}">
                <a16:creationId xmlns:a16="http://schemas.microsoft.com/office/drawing/2014/main" id="{E08496E7-BFF7-DF46-A84B-C67812A286E7}"/>
              </a:ext>
            </a:extLst>
          </p:cNvPr>
          <p:cNvSpPr/>
          <p:nvPr/>
        </p:nvSpPr>
        <p:spPr>
          <a:xfrm>
            <a:off x="2393090" y="447297"/>
            <a:ext cx="302289" cy="302289"/>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2" name="Picture 119">
            <a:extLst>
              <a:ext uri="{FF2B5EF4-FFF2-40B4-BE49-F238E27FC236}">
                <a16:creationId xmlns:a16="http://schemas.microsoft.com/office/drawing/2014/main" id="{7801B2B8-D8D8-5E4A-8B26-B6E28E88D90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452950" y="906791"/>
            <a:ext cx="189771" cy="189771"/>
          </a:xfrm>
          <a:prstGeom prst="rect">
            <a:avLst/>
          </a:prstGeom>
        </p:spPr>
      </p:pic>
      <p:sp>
        <p:nvSpPr>
          <p:cNvPr id="183" name="Oval 111">
            <a:extLst>
              <a:ext uri="{FF2B5EF4-FFF2-40B4-BE49-F238E27FC236}">
                <a16:creationId xmlns:a16="http://schemas.microsoft.com/office/drawing/2014/main" id="{868CD0AD-E4C2-B544-A712-35496819C176}"/>
              </a:ext>
            </a:extLst>
          </p:cNvPr>
          <p:cNvSpPr/>
          <p:nvPr/>
        </p:nvSpPr>
        <p:spPr>
          <a:xfrm>
            <a:off x="2396691" y="853447"/>
            <a:ext cx="302289" cy="302289"/>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4" name="Picture 166">
            <a:extLst>
              <a:ext uri="{FF2B5EF4-FFF2-40B4-BE49-F238E27FC236}">
                <a16:creationId xmlns:a16="http://schemas.microsoft.com/office/drawing/2014/main" id="{1B4545F5-4497-A24A-974A-4D9FAC4D566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233151" y="886418"/>
            <a:ext cx="196035" cy="196035"/>
          </a:xfrm>
          <a:prstGeom prst="rect">
            <a:avLst/>
          </a:prstGeom>
        </p:spPr>
      </p:pic>
      <p:sp>
        <p:nvSpPr>
          <p:cNvPr id="185" name="Oval 1">
            <a:extLst>
              <a:ext uri="{FF2B5EF4-FFF2-40B4-BE49-F238E27FC236}">
                <a16:creationId xmlns:a16="http://schemas.microsoft.com/office/drawing/2014/main" id="{9F0AB7C3-79E6-114B-9E68-AF754279976E}"/>
              </a:ext>
            </a:extLst>
          </p:cNvPr>
          <p:cNvSpPr/>
          <p:nvPr/>
        </p:nvSpPr>
        <p:spPr>
          <a:xfrm>
            <a:off x="5173404" y="826769"/>
            <a:ext cx="302289" cy="302289"/>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3" name="Picture 17">
            <a:extLst>
              <a:ext uri="{FF2B5EF4-FFF2-40B4-BE49-F238E27FC236}">
                <a16:creationId xmlns:a16="http://schemas.microsoft.com/office/drawing/2014/main" id="{1423CD0B-5F94-5B4A-919C-EF478C154BE2}"/>
              </a:ext>
            </a:extLst>
          </p:cNvPr>
          <p:cNvPicPr>
            <a:picLocks noChangeAspect="1"/>
          </p:cNvPicPr>
          <p:nvPr/>
        </p:nvPicPr>
        <p:blipFill>
          <a:blip r:embed="rId11"/>
          <a:stretch>
            <a:fillRect/>
          </a:stretch>
        </p:blipFill>
        <p:spPr>
          <a:xfrm>
            <a:off x="5212453" y="519059"/>
            <a:ext cx="188992" cy="195089"/>
          </a:xfrm>
          <a:prstGeom prst="rect">
            <a:avLst/>
          </a:prstGeom>
        </p:spPr>
      </p:pic>
      <p:sp>
        <p:nvSpPr>
          <p:cNvPr id="204" name="Oval 177">
            <a:extLst>
              <a:ext uri="{FF2B5EF4-FFF2-40B4-BE49-F238E27FC236}">
                <a16:creationId xmlns:a16="http://schemas.microsoft.com/office/drawing/2014/main" id="{D397CA77-4F2B-BF48-85B3-37E611B4C41A}"/>
              </a:ext>
            </a:extLst>
          </p:cNvPr>
          <p:cNvSpPr/>
          <p:nvPr/>
        </p:nvSpPr>
        <p:spPr>
          <a:xfrm>
            <a:off x="5159326" y="461406"/>
            <a:ext cx="302289" cy="302289"/>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84511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382529898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2678</TotalTime>
  <Words>608</Words>
  <Application>Microsoft Macintosh PowerPoint</Application>
  <PresentationFormat>Personnalisé</PresentationFormat>
  <Paragraphs>79</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Antonio</vt: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30</cp:revision>
  <dcterms:created xsi:type="dcterms:W3CDTF">2017-12-01T17:00:17Z</dcterms:created>
  <dcterms:modified xsi:type="dcterms:W3CDTF">2022-08-03T12:45:09Z</dcterms:modified>
</cp:coreProperties>
</file>