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36" autoAdjust="0"/>
    <p:restoredTop sz="95324" autoAdjust="0"/>
  </p:normalViewPr>
  <p:slideViewPr>
    <p:cSldViewPr snapToGrid="0">
      <p:cViewPr>
        <p:scale>
          <a:sx n="215" d="100"/>
          <a:sy n="215" d="100"/>
        </p:scale>
        <p:origin x="168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FC25DE-3A1A-8838-235A-A60D459D32B0}"/>
              </a:ext>
            </a:extLst>
          </p:cNvPr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393FD-A206-A27B-8DAB-4BDE49EE0599}"/>
              </a:ext>
            </a:extLst>
          </p:cNvPr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C3532-DAB4-B7F4-B521-130A85366BB8}"/>
              </a:ext>
            </a:extLst>
          </p:cNvPr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CC887642-5336-EC4C-9B9C-EF36466EAB73}"/>
              </a:ext>
            </a:extLst>
          </p:cNvPr>
          <p:cNvSpPr txBox="1"/>
          <p:nvPr/>
        </p:nvSpPr>
        <p:spPr>
          <a:xfrm>
            <a:off x="1315773" y="2156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963DFF83-85D4-9940-F84C-A7DDA9837F07}"/>
              </a:ext>
            </a:extLst>
          </p:cNvPr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21839A90-EC3F-7422-7964-9D0E7A213FA0}"/>
              </a:ext>
            </a:extLst>
          </p:cNvPr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425CD8EC-DED3-845A-E4E1-71AAE148ACF3}"/>
              </a:ext>
            </a:extLst>
          </p:cNvPr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7130AE42-1FB7-1473-D5FC-330EAFB31B18}"/>
              </a:ext>
            </a:extLst>
          </p:cNvPr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307C70F0-EF62-FD65-FEAD-83233F9AFB0A}"/>
              </a:ext>
            </a:extLst>
          </p:cNvPr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2" name="Rounded Rectangle 18">
            <a:extLst>
              <a:ext uri="{FF2B5EF4-FFF2-40B4-BE49-F238E27FC236}">
                <a16:creationId xmlns:a16="http://schemas.microsoft.com/office/drawing/2014/main" id="{082DBC9D-5210-8EBA-B510-306AF70E7EA7}"/>
              </a:ext>
            </a:extLst>
          </p:cNvPr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3" name="TextBox 24">
            <a:extLst>
              <a:ext uri="{FF2B5EF4-FFF2-40B4-BE49-F238E27FC236}">
                <a16:creationId xmlns:a16="http://schemas.microsoft.com/office/drawing/2014/main" id="{40718214-3B80-84CA-6B39-50290C83517E}"/>
              </a:ext>
            </a:extLst>
          </p:cNvPr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4432FE6C-051F-09A8-4959-111F00997C02}"/>
              </a:ext>
            </a:extLst>
          </p:cNvPr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8" name="Rounded Rectangle 23">
            <a:extLst>
              <a:ext uri="{FF2B5EF4-FFF2-40B4-BE49-F238E27FC236}">
                <a16:creationId xmlns:a16="http://schemas.microsoft.com/office/drawing/2014/main" id="{DE034ACA-F6B8-4CC0-8833-683F65B5B6BB}"/>
              </a:ext>
            </a:extLst>
          </p:cNvPr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EE61F2FD-0451-AEB2-CF49-E3951402DC4A}"/>
              </a:ext>
            </a:extLst>
          </p:cNvPr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3" name="TextBox 30">
            <a:extLst>
              <a:ext uri="{FF2B5EF4-FFF2-40B4-BE49-F238E27FC236}">
                <a16:creationId xmlns:a16="http://schemas.microsoft.com/office/drawing/2014/main" id="{59020668-A3E7-505A-61F1-0FDEBA790D1E}"/>
              </a:ext>
            </a:extLst>
          </p:cNvPr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35" name="Rounded Rectangle 28">
            <a:extLst>
              <a:ext uri="{FF2B5EF4-FFF2-40B4-BE49-F238E27FC236}">
                <a16:creationId xmlns:a16="http://schemas.microsoft.com/office/drawing/2014/main" id="{2C5C8AB3-46AD-2B33-2888-A0328C892F1B}"/>
              </a:ext>
            </a:extLst>
          </p:cNvPr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6" name="TextBox 185">
            <a:extLst>
              <a:ext uri="{FF2B5EF4-FFF2-40B4-BE49-F238E27FC236}">
                <a16:creationId xmlns:a16="http://schemas.microsoft.com/office/drawing/2014/main" id="{715AF6DF-30AB-9C6D-0D0A-2CF444A886AF}"/>
              </a:ext>
            </a:extLst>
          </p:cNvPr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37" name="TextBox 200">
            <a:extLst>
              <a:ext uri="{FF2B5EF4-FFF2-40B4-BE49-F238E27FC236}">
                <a16:creationId xmlns:a16="http://schemas.microsoft.com/office/drawing/2014/main" id="{212E1E74-B323-40EF-8F5E-B7A79A5DD283}"/>
              </a:ext>
            </a:extLst>
          </p:cNvPr>
          <p:cNvSpPr txBox="1"/>
          <p:nvPr/>
        </p:nvSpPr>
        <p:spPr>
          <a:xfrm>
            <a:off x="5009679" y="1753991"/>
            <a:ext cx="114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3C6369-D051-F9EB-A72B-ACA38E8418E2}"/>
              </a:ext>
            </a:extLst>
          </p:cNvPr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id="{1B53EE14-D935-41F6-EB83-EB7343945427}"/>
              </a:ext>
            </a:extLst>
          </p:cNvPr>
          <p:cNvSpPr txBox="1"/>
          <p:nvPr/>
        </p:nvSpPr>
        <p:spPr>
          <a:xfrm>
            <a:off x="5068730" y="3139887"/>
            <a:ext cx="843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cs typeface="Lato" panose="020F0502020204030203" pitchFamily="34" charset="0"/>
              </a:rPr>
              <a:t>Profil</a:t>
            </a:r>
            <a:endParaRPr lang="en-GB" sz="2400" dirty="0">
              <a:cs typeface="Lato" panose="020F0502020204030203" pitchFamily="34" charset="0"/>
            </a:endParaRP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8E62E36F-3663-78B8-478C-73231B1C0F77}"/>
              </a:ext>
            </a:extLst>
          </p:cNvPr>
          <p:cNvSpPr txBox="1"/>
          <p:nvPr/>
        </p:nvSpPr>
        <p:spPr>
          <a:xfrm>
            <a:off x="4037093" y="354751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064CB1-6157-44BD-12E4-F8D2118AC5D1}"/>
              </a:ext>
            </a:extLst>
          </p:cNvPr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202">
            <a:extLst>
              <a:ext uri="{FF2B5EF4-FFF2-40B4-BE49-F238E27FC236}">
                <a16:creationId xmlns:a16="http://schemas.microsoft.com/office/drawing/2014/main" id="{BD7CAFE4-4A19-19DB-2D28-6F3A5E1300F2}"/>
              </a:ext>
            </a:extLst>
          </p:cNvPr>
          <p:cNvSpPr txBox="1"/>
          <p:nvPr/>
        </p:nvSpPr>
        <p:spPr>
          <a:xfrm>
            <a:off x="4546183" y="4708440"/>
            <a:ext cx="1888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cs typeface="Lato" panose="020F0502020204030203" pitchFamily="34" charset="0"/>
              </a:rPr>
              <a:t>Compétences</a:t>
            </a:r>
            <a:endParaRPr lang="en-GB" sz="2400" dirty="0">
              <a:cs typeface="Lato" panose="020F0502020204030203" pitchFamily="34" charset="0"/>
            </a:endParaRPr>
          </a:p>
        </p:txBody>
      </p:sp>
      <p:sp>
        <p:nvSpPr>
          <p:cNvPr id="43" name="TextBox 203">
            <a:extLst>
              <a:ext uri="{FF2B5EF4-FFF2-40B4-BE49-F238E27FC236}">
                <a16:creationId xmlns:a16="http://schemas.microsoft.com/office/drawing/2014/main" id="{1C41C4EE-1A07-4225-6ABD-033B69976718}"/>
              </a:ext>
            </a:extLst>
          </p:cNvPr>
          <p:cNvSpPr txBox="1"/>
          <p:nvPr/>
        </p:nvSpPr>
        <p:spPr>
          <a:xfrm>
            <a:off x="4072079" y="507708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cs typeface="Lato" panose="020F0502020204030203" pitchFamily="34" charset="0"/>
              </a:rPr>
              <a:t>Professionnelles</a:t>
            </a:r>
            <a:endParaRPr lang="en-GB" sz="1050" b="1" i="1" dirty="0">
              <a:cs typeface="Lato" panose="020F0502020204030203" pitchFamily="34" charset="0"/>
            </a:endParaRPr>
          </a:p>
        </p:txBody>
      </p:sp>
      <p:sp>
        <p:nvSpPr>
          <p:cNvPr id="44" name="TextBox 204">
            <a:extLst>
              <a:ext uri="{FF2B5EF4-FFF2-40B4-BE49-F238E27FC236}">
                <a16:creationId xmlns:a16="http://schemas.microsoft.com/office/drawing/2014/main" id="{14E35052-9AE7-0828-CE26-48E201F87857}"/>
              </a:ext>
            </a:extLst>
          </p:cNvPr>
          <p:cNvSpPr txBox="1"/>
          <p:nvPr/>
        </p:nvSpPr>
        <p:spPr>
          <a:xfrm>
            <a:off x="4072079" y="537716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" name="TextBox 205">
            <a:extLst>
              <a:ext uri="{FF2B5EF4-FFF2-40B4-BE49-F238E27FC236}">
                <a16:creationId xmlns:a16="http://schemas.microsoft.com/office/drawing/2014/main" id="{3A900335-BACD-DA39-7BAF-CC5E8D7D7CA8}"/>
              </a:ext>
            </a:extLst>
          </p:cNvPr>
          <p:cNvSpPr txBox="1"/>
          <p:nvPr/>
        </p:nvSpPr>
        <p:spPr>
          <a:xfrm>
            <a:off x="4072079" y="569155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46" name="TextBox 206">
            <a:extLst>
              <a:ext uri="{FF2B5EF4-FFF2-40B4-BE49-F238E27FC236}">
                <a16:creationId xmlns:a16="http://schemas.microsoft.com/office/drawing/2014/main" id="{3FCDF229-D5E4-188F-EB26-74969586D64D}"/>
              </a:ext>
            </a:extLst>
          </p:cNvPr>
          <p:cNvSpPr txBox="1"/>
          <p:nvPr/>
        </p:nvSpPr>
        <p:spPr>
          <a:xfrm>
            <a:off x="4072079" y="60059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47" name="TextBox 207">
            <a:extLst>
              <a:ext uri="{FF2B5EF4-FFF2-40B4-BE49-F238E27FC236}">
                <a16:creationId xmlns:a16="http://schemas.microsoft.com/office/drawing/2014/main" id="{DE8CE18A-FCCC-8722-1153-ED04489BB130}"/>
              </a:ext>
            </a:extLst>
          </p:cNvPr>
          <p:cNvSpPr txBox="1"/>
          <p:nvPr/>
        </p:nvSpPr>
        <p:spPr>
          <a:xfrm>
            <a:off x="4072079" y="63203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48" name="TextBox 208">
            <a:extLst>
              <a:ext uri="{FF2B5EF4-FFF2-40B4-BE49-F238E27FC236}">
                <a16:creationId xmlns:a16="http://schemas.microsoft.com/office/drawing/2014/main" id="{0BAA4556-8BCB-7AD4-E179-536AEC94335F}"/>
              </a:ext>
            </a:extLst>
          </p:cNvPr>
          <p:cNvSpPr txBox="1"/>
          <p:nvPr/>
        </p:nvSpPr>
        <p:spPr>
          <a:xfrm>
            <a:off x="4072079" y="679871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cs typeface="Lato" panose="020F0502020204030203" pitchFamily="34" charset="0"/>
              </a:rPr>
              <a:t>Langues</a:t>
            </a:r>
            <a:endParaRPr lang="en-GB" sz="1050" b="1" i="1" dirty="0">
              <a:cs typeface="Lato" panose="020F0502020204030203" pitchFamily="34" charset="0"/>
            </a:endParaRPr>
          </a:p>
        </p:txBody>
      </p:sp>
      <p:sp>
        <p:nvSpPr>
          <p:cNvPr id="49" name="TextBox 209">
            <a:extLst>
              <a:ext uri="{FF2B5EF4-FFF2-40B4-BE49-F238E27FC236}">
                <a16:creationId xmlns:a16="http://schemas.microsoft.com/office/drawing/2014/main" id="{C7E63090-964F-9508-1A42-DD520C462D29}"/>
              </a:ext>
            </a:extLst>
          </p:cNvPr>
          <p:cNvSpPr txBox="1"/>
          <p:nvPr/>
        </p:nvSpPr>
        <p:spPr>
          <a:xfrm>
            <a:off x="4072079" y="70988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0" name="TextBox 210">
            <a:extLst>
              <a:ext uri="{FF2B5EF4-FFF2-40B4-BE49-F238E27FC236}">
                <a16:creationId xmlns:a16="http://schemas.microsoft.com/office/drawing/2014/main" id="{BB4CEAEB-6CDD-6286-EDB6-14480E99FB2A}"/>
              </a:ext>
            </a:extLst>
          </p:cNvPr>
          <p:cNvSpPr txBox="1"/>
          <p:nvPr/>
        </p:nvSpPr>
        <p:spPr>
          <a:xfrm>
            <a:off x="4072079" y="74131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1" name="TextBox 211">
            <a:extLst>
              <a:ext uri="{FF2B5EF4-FFF2-40B4-BE49-F238E27FC236}">
                <a16:creationId xmlns:a16="http://schemas.microsoft.com/office/drawing/2014/main" id="{68BE2FEE-C3D3-5727-5143-307926BC6CDC}"/>
              </a:ext>
            </a:extLst>
          </p:cNvPr>
          <p:cNvSpPr txBox="1"/>
          <p:nvPr/>
        </p:nvSpPr>
        <p:spPr>
          <a:xfrm>
            <a:off x="4072079" y="77275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2" name="TextBox 212">
            <a:extLst>
              <a:ext uri="{FF2B5EF4-FFF2-40B4-BE49-F238E27FC236}">
                <a16:creationId xmlns:a16="http://schemas.microsoft.com/office/drawing/2014/main" id="{FD5A5E7F-3D03-9468-FBF8-E0DC8693F411}"/>
              </a:ext>
            </a:extLst>
          </p:cNvPr>
          <p:cNvSpPr txBox="1"/>
          <p:nvPr/>
        </p:nvSpPr>
        <p:spPr>
          <a:xfrm>
            <a:off x="4072079" y="811263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cs typeface="Lato" panose="020F0502020204030203" pitchFamily="34" charset="0"/>
              </a:rPr>
              <a:t>Personnelles</a:t>
            </a:r>
            <a:endParaRPr lang="en-GB" sz="1050" b="1" i="1" dirty="0">
              <a:cs typeface="Lato" panose="020F0502020204030203" pitchFamily="34" charset="0"/>
            </a:endParaRPr>
          </a:p>
        </p:txBody>
      </p:sp>
      <p:sp>
        <p:nvSpPr>
          <p:cNvPr id="53" name="TextBox 213">
            <a:extLst>
              <a:ext uri="{FF2B5EF4-FFF2-40B4-BE49-F238E27FC236}">
                <a16:creationId xmlns:a16="http://schemas.microsoft.com/office/drawing/2014/main" id="{5579A5E7-DBDA-50AB-F522-6069BB1F312C}"/>
              </a:ext>
            </a:extLst>
          </p:cNvPr>
          <p:cNvSpPr txBox="1"/>
          <p:nvPr/>
        </p:nvSpPr>
        <p:spPr>
          <a:xfrm>
            <a:off x="4072079" y="84127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4" name="TextBox 214">
            <a:extLst>
              <a:ext uri="{FF2B5EF4-FFF2-40B4-BE49-F238E27FC236}">
                <a16:creationId xmlns:a16="http://schemas.microsoft.com/office/drawing/2014/main" id="{23D04971-8B93-487B-8EA8-E92883EB9138}"/>
              </a:ext>
            </a:extLst>
          </p:cNvPr>
          <p:cNvSpPr txBox="1"/>
          <p:nvPr/>
        </p:nvSpPr>
        <p:spPr>
          <a:xfrm>
            <a:off x="4072079" y="87271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5" name="TextBox 215">
            <a:extLst>
              <a:ext uri="{FF2B5EF4-FFF2-40B4-BE49-F238E27FC236}">
                <a16:creationId xmlns:a16="http://schemas.microsoft.com/office/drawing/2014/main" id="{89CE4964-8884-CB69-EC85-63B4AE78FCCB}"/>
              </a:ext>
            </a:extLst>
          </p:cNvPr>
          <p:cNvSpPr txBox="1"/>
          <p:nvPr/>
        </p:nvSpPr>
        <p:spPr>
          <a:xfrm>
            <a:off x="4072079" y="90414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56" name="TextBox 216">
            <a:extLst>
              <a:ext uri="{FF2B5EF4-FFF2-40B4-BE49-F238E27FC236}">
                <a16:creationId xmlns:a16="http://schemas.microsoft.com/office/drawing/2014/main" id="{2EFFAC9E-BCE0-5FC2-8853-C9E79DC9090F}"/>
              </a:ext>
            </a:extLst>
          </p:cNvPr>
          <p:cNvSpPr txBox="1"/>
          <p:nvPr/>
        </p:nvSpPr>
        <p:spPr>
          <a:xfrm>
            <a:off x="4072079" y="93600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cxnSp>
        <p:nvCxnSpPr>
          <p:cNvPr id="57" name="Straight Connector 131">
            <a:extLst>
              <a:ext uri="{FF2B5EF4-FFF2-40B4-BE49-F238E27FC236}">
                <a16:creationId xmlns:a16="http://schemas.microsoft.com/office/drawing/2014/main" id="{0ABEB357-248A-0889-4FE5-78152140750C}"/>
              </a:ext>
            </a:extLst>
          </p:cNvPr>
          <p:cNvCxnSpPr/>
          <p:nvPr/>
        </p:nvCxnSpPr>
        <p:spPr>
          <a:xfrm flipV="1">
            <a:off x="5465690" y="548169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Terminator 132">
            <a:extLst>
              <a:ext uri="{FF2B5EF4-FFF2-40B4-BE49-F238E27FC236}">
                <a16:creationId xmlns:a16="http://schemas.microsoft.com/office/drawing/2014/main" id="{A6B8E603-EB3A-24ED-7B7F-B7EEE2BB968C}"/>
              </a:ext>
            </a:extLst>
          </p:cNvPr>
          <p:cNvSpPr/>
          <p:nvPr/>
        </p:nvSpPr>
        <p:spPr>
          <a:xfrm>
            <a:off x="6219307" y="541657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59" name="Straight Connector 134">
            <a:extLst>
              <a:ext uri="{FF2B5EF4-FFF2-40B4-BE49-F238E27FC236}">
                <a16:creationId xmlns:a16="http://schemas.microsoft.com/office/drawing/2014/main" id="{7D9ABC16-7F19-E2D9-657C-5F502A10475D}"/>
              </a:ext>
            </a:extLst>
          </p:cNvPr>
          <p:cNvCxnSpPr/>
          <p:nvPr/>
        </p:nvCxnSpPr>
        <p:spPr>
          <a:xfrm flipV="1">
            <a:off x="5465690" y="579563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Terminator 135">
            <a:extLst>
              <a:ext uri="{FF2B5EF4-FFF2-40B4-BE49-F238E27FC236}">
                <a16:creationId xmlns:a16="http://schemas.microsoft.com/office/drawing/2014/main" id="{2E323DA1-90B9-4041-1DA3-51F8E73C1784}"/>
              </a:ext>
            </a:extLst>
          </p:cNvPr>
          <p:cNvSpPr/>
          <p:nvPr/>
        </p:nvSpPr>
        <p:spPr>
          <a:xfrm>
            <a:off x="5934655" y="573051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1" name="Straight Connector 137">
            <a:extLst>
              <a:ext uri="{FF2B5EF4-FFF2-40B4-BE49-F238E27FC236}">
                <a16:creationId xmlns:a16="http://schemas.microsoft.com/office/drawing/2014/main" id="{71AD398E-1E38-7A1D-9C65-D797DBDDF10B}"/>
              </a:ext>
            </a:extLst>
          </p:cNvPr>
          <p:cNvCxnSpPr/>
          <p:nvPr/>
        </p:nvCxnSpPr>
        <p:spPr>
          <a:xfrm flipV="1">
            <a:off x="5465690" y="610956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Terminator 138">
            <a:extLst>
              <a:ext uri="{FF2B5EF4-FFF2-40B4-BE49-F238E27FC236}">
                <a16:creationId xmlns:a16="http://schemas.microsoft.com/office/drawing/2014/main" id="{B443B7F9-2BAA-D6DA-2DA4-BDEFCAE49005}"/>
              </a:ext>
            </a:extLst>
          </p:cNvPr>
          <p:cNvSpPr/>
          <p:nvPr/>
        </p:nvSpPr>
        <p:spPr>
          <a:xfrm>
            <a:off x="6219307" y="604444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3" name="Straight Connector 140">
            <a:extLst>
              <a:ext uri="{FF2B5EF4-FFF2-40B4-BE49-F238E27FC236}">
                <a16:creationId xmlns:a16="http://schemas.microsoft.com/office/drawing/2014/main" id="{F561150C-B868-08A8-8336-3BDD92DE8765}"/>
              </a:ext>
            </a:extLst>
          </p:cNvPr>
          <p:cNvCxnSpPr/>
          <p:nvPr/>
        </p:nvCxnSpPr>
        <p:spPr>
          <a:xfrm flipV="1">
            <a:off x="5465690" y="642350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Terminator 141">
            <a:extLst>
              <a:ext uri="{FF2B5EF4-FFF2-40B4-BE49-F238E27FC236}">
                <a16:creationId xmlns:a16="http://schemas.microsoft.com/office/drawing/2014/main" id="{7D1854E9-7F7A-BF8F-0E08-86A01CE5D0E8}"/>
              </a:ext>
            </a:extLst>
          </p:cNvPr>
          <p:cNvSpPr/>
          <p:nvPr/>
        </p:nvSpPr>
        <p:spPr>
          <a:xfrm>
            <a:off x="5934655" y="635838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5" name="Straight Connector 176">
            <a:extLst>
              <a:ext uri="{FF2B5EF4-FFF2-40B4-BE49-F238E27FC236}">
                <a16:creationId xmlns:a16="http://schemas.microsoft.com/office/drawing/2014/main" id="{707F3C1A-D1EE-64FB-DBF7-69E8566E3EBF}"/>
              </a:ext>
            </a:extLst>
          </p:cNvPr>
          <p:cNvCxnSpPr/>
          <p:nvPr/>
        </p:nvCxnSpPr>
        <p:spPr>
          <a:xfrm flipV="1">
            <a:off x="5465690" y="717940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Terminator 177">
            <a:extLst>
              <a:ext uri="{FF2B5EF4-FFF2-40B4-BE49-F238E27FC236}">
                <a16:creationId xmlns:a16="http://schemas.microsoft.com/office/drawing/2014/main" id="{7F5ACCA0-EB76-BEEB-DDC6-95EEAE3B76B9}"/>
              </a:ext>
            </a:extLst>
          </p:cNvPr>
          <p:cNvSpPr/>
          <p:nvPr/>
        </p:nvSpPr>
        <p:spPr>
          <a:xfrm>
            <a:off x="6219307" y="711428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7" name="Straight Connector 178">
            <a:extLst>
              <a:ext uri="{FF2B5EF4-FFF2-40B4-BE49-F238E27FC236}">
                <a16:creationId xmlns:a16="http://schemas.microsoft.com/office/drawing/2014/main" id="{1ED2E5A0-5A2B-E0B1-6141-B3AA7F07D775}"/>
              </a:ext>
            </a:extLst>
          </p:cNvPr>
          <p:cNvCxnSpPr/>
          <p:nvPr/>
        </p:nvCxnSpPr>
        <p:spPr>
          <a:xfrm flipV="1">
            <a:off x="5465690" y="749967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Terminator 179">
            <a:extLst>
              <a:ext uri="{FF2B5EF4-FFF2-40B4-BE49-F238E27FC236}">
                <a16:creationId xmlns:a16="http://schemas.microsoft.com/office/drawing/2014/main" id="{421CB677-E7F7-B1C1-6167-B8651D6F17A7}"/>
              </a:ext>
            </a:extLst>
          </p:cNvPr>
          <p:cNvSpPr/>
          <p:nvPr/>
        </p:nvSpPr>
        <p:spPr>
          <a:xfrm>
            <a:off x="5934655" y="743454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9" name="Straight Connector 184">
            <a:extLst>
              <a:ext uri="{FF2B5EF4-FFF2-40B4-BE49-F238E27FC236}">
                <a16:creationId xmlns:a16="http://schemas.microsoft.com/office/drawing/2014/main" id="{6891DB76-D34F-70A4-8ACF-58D9726887C9}"/>
              </a:ext>
            </a:extLst>
          </p:cNvPr>
          <p:cNvCxnSpPr/>
          <p:nvPr/>
        </p:nvCxnSpPr>
        <p:spPr>
          <a:xfrm flipV="1">
            <a:off x="5465690" y="781993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Terminator 187">
            <a:extLst>
              <a:ext uri="{FF2B5EF4-FFF2-40B4-BE49-F238E27FC236}">
                <a16:creationId xmlns:a16="http://schemas.microsoft.com/office/drawing/2014/main" id="{4D2BEC56-6C3A-753E-C89E-63FCEDD6AA01}"/>
              </a:ext>
            </a:extLst>
          </p:cNvPr>
          <p:cNvSpPr/>
          <p:nvPr/>
        </p:nvSpPr>
        <p:spPr>
          <a:xfrm>
            <a:off x="6219307" y="775481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1" name="Straight Connector 188">
            <a:extLst>
              <a:ext uri="{FF2B5EF4-FFF2-40B4-BE49-F238E27FC236}">
                <a16:creationId xmlns:a16="http://schemas.microsoft.com/office/drawing/2014/main" id="{FA1D7916-4F92-79EE-7E6D-32E68D5AD4A2}"/>
              </a:ext>
            </a:extLst>
          </p:cNvPr>
          <p:cNvCxnSpPr/>
          <p:nvPr/>
        </p:nvCxnSpPr>
        <p:spPr>
          <a:xfrm flipV="1">
            <a:off x="5465690" y="850224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Terminator 189">
            <a:extLst>
              <a:ext uri="{FF2B5EF4-FFF2-40B4-BE49-F238E27FC236}">
                <a16:creationId xmlns:a16="http://schemas.microsoft.com/office/drawing/2014/main" id="{51A7ACEB-BE85-BD86-339C-2E544AB778FD}"/>
              </a:ext>
            </a:extLst>
          </p:cNvPr>
          <p:cNvSpPr/>
          <p:nvPr/>
        </p:nvSpPr>
        <p:spPr>
          <a:xfrm>
            <a:off x="6219307" y="843712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3" name="Straight Connector 190">
            <a:extLst>
              <a:ext uri="{FF2B5EF4-FFF2-40B4-BE49-F238E27FC236}">
                <a16:creationId xmlns:a16="http://schemas.microsoft.com/office/drawing/2014/main" id="{714A1134-572C-A000-347F-D3B30406EFCE}"/>
              </a:ext>
            </a:extLst>
          </p:cNvPr>
          <p:cNvCxnSpPr/>
          <p:nvPr/>
        </p:nvCxnSpPr>
        <p:spPr>
          <a:xfrm flipV="1">
            <a:off x="5465690" y="881618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Terminator 191">
            <a:extLst>
              <a:ext uri="{FF2B5EF4-FFF2-40B4-BE49-F238E27FC236}">
                <a16:creationId xmlns:a16="http://schemas.microsoft.com/office/drawing/2014/main" id="{369C74E3-6481-A955-A100-793F4EF73B8D}"/>
              </a:ext>
            </a:extLst>
          </p:cNvPr>
          <p:cNvSpPr/>
          <p:nvPr/>
        </p:nvSpPr>
        <p:spPr>
          <a:xfrm>
            <a:off x="5934655" y="875106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5" name="Straight Connector 192">
            <a:extLst>
              <a:ext uri="{FF2B5EF4-FFF2-40B4-BE49-F238E27FC236}">
                <a16:creationId xmlns:a16="http://schemas.microsoft.com/office/drawing/2014/main" id="{9D576E55-AC33-D821-6033-013938FB39DB}"/>
              </a:ext>
            </a:extLst>
          </p:cNvPr>
          <p:cNvCxnSpPr/>
          <p:nvPr/>
        </p:nvCxnSpPr>
        <p:spPr>
          <a:xfrm flipV="1">
            <a:off x="5465690" y="913011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Terminator 193">
            <a:extLst>
              <a:ext uri="{FF2B5EF4-FFF2-40B4-BE49-F238E27FC236}">
                <a16:creationId xmlns:a16="http://schemas.microsoft.com/office/drawing/2014/main" id="{59DF6662-4193-A94D-359F-B57AC13365C0}"/>
              </a:ext>
            </a:extLst>
          </p:cNvPr>
          <p:cNvSpPr/>
          <p:nvPr/>
        </p:nvSpPr>
        <p:spPr>
          <a:xfrm>
            <a:off x="6219307" y="906499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7" name="Straight Connector 194">
            <a:extLst>
              <a:ext uri="{FF2B5EF4-FFF2-40B4-BE49-F238E27FC236}">
                <a16:creationId xmlns:a16="http://schemas.microsoft.com/office/drawing/2014/main" id="{01019AE3-2CBA-5D33-24AE-ECB7FD08A2F6}"/>
              </a:ext>
            </a:extLst>
          </p:cNvPr>
          <p:cNvCxnSpPr/>
          <p:nvPr/>
        </p:nvCxnSpPr>
        <p:spPr>
          <a:xfrm flipV="1">
            <a:off x="5465690" y="944405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Terminator 195">
            <a:extLst>
              <a:ext uri="{FF2B5EF4-FFF2-40B4-BE49-F238E27FC236}">
                <a16:creationId xmlns:a16="http://schemas.microsoft.com/office/drawing/2014/main" id="{BB68E4B0-136F-3B09-CC85-9FAF16C8B404}"/>
              </a:ext>
            </a:extLst>
          </p:cNvPr>
          <p:cNvSpPr/>
          <p:nvPr/>
        </p:nvSpPr>
        <p:spPr>
          <a:xfrm>
            <a:off x="5934655" y="937893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TextBox 145">
            <a:extLst>
              <a:ext uri="{FF2B5EF4-FFF2-40B4-BE49-F238E27FC236}">
                <a16:creationId xmlns:a16="http://schemas.microsoft.com/office/drawing/2014/main" id="{2E4124FC-503F-BD93-452B-8DB5DAB6E794}"/>
              </a:ext>
            </a:extLst>
          </p:cNvPr>
          <p:cNvSpPr txBox="1"/>
          <p:nvPr/>
        </p:nvSpPr>
        <p:spPr>
          <a:xfrm>
            <a:off x="1378091" y="8026367"/>
            <a:ext cx="1477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82" name="TextBox 146">
            <a:extLst>
              <a:ext uri="{FF2B5EF4-FFF2-40B4-BE49-F238E27FC236}">
                <a16:creationId xmlns:a16="http://schemas.microsoft.com/office/drawing/2014/main" id="{74297930-4F61-3D83-2797-E326EB9C90A9}"/>
              </a:ext>
            </a:extLst>
          </p:cNvPr>
          <p:cNvSpPr txBox="1"/>
          <p:nvPr/>
        </p:nvSpPr>
        <p:spPr>
          <a:xfrm>
            <a:off x="1198641" y="8424230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3" name="TextBox 147">
            <a:extLst>
              <a:ext uri="{FF2B5EF4-FFF2-40B4-BE49-F238E27FC236}">
                <a16:creationId xmlns:a16="http://schemas.microsoft.com/office/drawing/2014/main" id="{3798C226-6517-A071-F0DD-5A5EE8A1AE4E}"/>
              </a:ext>
            </a:extLst>
          </p:cNvPr>
          <p:cNvSpPr txBox="1"/>
          <p:nvPr/>
        </p:nvSpPr>
        <p:spPr>
          <a:xfrm>
            <a:off x="467998" y="842423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6" name="TextBox 148">
            <a:extLst>
              <a:ext uri="{FF2B5EF4-FFF2-40B4-BE49-F238E27FC236}">
                <a16:creationId xmlns:a16="http://schemas.microsoft.com/office/drawing/2014/main" id="{EE089CFA-691B-452E-E03C-A0F180F02E01}"/>
              </a:ext>
            </a:extLst>
          </p:cNvPr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7" name="TextBox 149">
            <a:extLst>
              <a:ext uri="{FF2B5EF4-FFF2-40B4-BE49-F238E27FC236}">
                <a16:creationId xmlns:a16="http://schemas.microsoft.com/office/drawing/2014/main" id="{8EFBFC7B-CD9E-7F4C-721F-89AFF587AA0B}"/>
              </a:ext>
            </a:extLst>
          </p:cNvPr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066F929-9697-E815-08B9-BE8BC5B71394}"/>
              </a:ext>
            </a:extLst>
          </p:cNvPr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3" name="Image 92">
            <a:extLst>
              <a:ext uri="{FF2B5EF4-FFF2-40B4-BE49-F238E27FC236}">
                <a16:creationId xmlns:a16="http://schemas.microsoft.com/office/drawing/2014/main" id="{07D2B21B-5913-8908-80C9-597314BD61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94" name="TextBox 201">
            <a:extLst>
              <a:ext uri="{FF2B5EF4-FFF2-40B4-BE49-F238E27FC236}">
                <a16:creationId xmlns:a16="http://schemas.microsoft.com/office/drawing/2014/main" id="{E97668C5-7983-7216-CF49-CC651C197001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</p:txBody>
      </p:sp>
      <p:pic>
        <p:nvPicPr>
          <p:cNvPr id="95" name="Picture 79">
            <a:extLst>
              <a:ext uri="{FF2B5EF4-FFF2-40B4-BE49-F238E27FC236}">
                <a16:creationId xmlns:a16="http://schemas.microsoft.com/office/drawing/2014/main" id="{4DA8D2EE-E668-E536-26AF-84CCF2D7D9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96" name="Picture 81">
            <a:extLst>
              <a:ext uri="{FF2B5EF4-FFF2-40B4-BE49-F238E27FC236}">
                <a16:creationId xmlns:a16="http://schemas.microsoft.com/office/drawing/2014/main" id="{F36AA46A-2F46-C12C-07D8-A2F916DA1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97" name="Picture 82">
            <a:extLst>
              <a:ext uri="{FF2B5EF4-FFF2-40B4-BE49-F238E27FC236}">
                <a16:creationId xmlns:a16="http://schemas.microsoft.com/office/drawing/2014/main" id="{2368D06F-9CC6-EF83-13D3-F1D0164C33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98" name="Picture 4">
            <a:extLst>
              <a:ext uri="{FF2B5EF4-FFF2-40B4-BE49-F238E27FC236}">
                <a16:creationId xmlns:a16="http://schemas.microsoft.com/office/drawing/2014/main" id="{1431F003-3932-BD25-7794-7C3F267A91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9" name="TextBox 85">
            <a:extLst>
              <a:ext uri="{FF2B5EF4-FFF2-40B4-BE49-F238E27FC236}">
                <a16:creationId xmlns:a16="http://schemas.microsoft.com/office/drawing/2014/main" id="{196900E7-5F76-0D4B-B8D2-44D35724837F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06 02 03 04 05</a:t>
            </a:r>
          </a:p>
        </p:txBody>
      </p:sp>
      <p:sp>
        <p:nvSpPr>
          <p:cNvPr id="100" name="TextBox 86">
            <a:extLst>
              <a:ext uri="{FF2B5EF4-FFF2-40B4-BE49-F238E27FC236}">
                <a16:creationId xmlns:a16="http://schemas.microsoft.com/office/drawing/2014/main" id="{ECECCC80-9F0C-0506-CDC0-11CCE643E3A1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01 02 03 04 05</a:t>
            </a:r>
          </a:p>
        </p:txBody>
      </p:sp>
      <p:sp>
        <p:nvSpPr>
          <p:cNvPr id="101" name="TextBox 87">
            <a:extLst>
              <a:ext uri="{FF2B5EF4-FFF2-40B4-BE49-F238E27FC236}">
                <a16:creationId xmlns:a16="http://schemas.microsoft.com/office/drawing/2014/main" id="{24539DAA-23E4-EE59-B3CC-FCA8C7F58DAA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mail@mail.com</a:t>
            </a:r>
          </a:p>
        </p:txBody>
      </p:sp>
      <p:sp>
        <p:nvSpPr>
          <p:cNvPr id="102" name="TextBox 6">
            <a:extLst>
              <a:ext uri="{FF2B5EF4-FFF2-40B4-BE49-F238E27FC236}">
                <a16:creationId xmlns:a16="http://schemas.microsoft.com/office/drawing/2014/main" id="{2810175A-BCF2-0CE2-F649-D9CEB8786661}"/>
              </a:ext>
            </a:extLst>
          </p:cNvPr>
          <p:cNvSpPr txBox="1"/>
          <p:nvPr/>
        </p:nvSpPr>
        <p:spPr>
          <a:xfrm>
            <a:off x="4898987" y="1704899"/>
            <a:ext cx="114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cs typeface="Lato" panose="020F0502020204030203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7476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560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Wingdings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31</cp:revision>
  <dcterms:created xsi:type="dcterms:W3CDTF">2017-02-16T03:54:32Z</dcterms:created>
  <dcterms:modified xsi:type="dcterms:W3CDTF">2024-05-27T21:40:42Z</dcterms:modified>
</cp:coreProperties>
</file>