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B1530-A2D4-6043-9A22-B4B09D62E30C}" v="13" dt="2018-10-12T14:00:12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 varScale="1">
        <p:scale>
          <a:sx n="151" d="100"/>
          <a:sy n="151" d="100"/>
        </p:scale>
        <p:origin x="20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259054" y="1744330"/>
            <a:ext cx="769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2917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EXEPERIENCE PROFESSIONNELLE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629A99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06041" y="9336506"/>
            <a:ext cx="918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HOBBIES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91978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hobbies et passions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rapport avec le poste.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hobbies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doivent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metre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valeur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votre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potential et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votre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personnalité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971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 : 01 02 03 04 05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75012</a:t>
            </a: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364574"/>
            <a:ext cx="1223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374051" y="77226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7226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48222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23559" y="848222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1445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Français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Espagnol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54273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616</Words>
  <Application>Microsoft Macintosh PowerPoint</Application>
  <PresentationFormat>Personnalisé</PresentationFormat>
  <Paragraphs>96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Wingdings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57</cp:revision>
  <dcterms:created xsi:type="dcterms:W3CDTF">2017-02-16T03:54:32Z</dcterms:created>
  <dcterms:modified xsi:type="dcterms:W3CDTF">2024-05-24T16:00:04Z</dcterms:modified>
</cp:coreProperties>
</file>