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B1DAE0"/>
    <a:srgbClr val="00CC66"/>
    <a:srgbClr val="0099CC"/>
    <a:srgbClr val="FF9966"/>
    <a:srgbClr val="FBA341"/>
    <a:srgbClr val="F15773"/>
    <a:srgbClr val="80AEAD"/>
    <a:srgbClr val="629A99"/>
    <a:srgbClr val="9CA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A2CCB-FD45-F947-A020-646D92B920C7}" v="14" dt="2018-10-16T09:33:00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96A2CCB-FD45-F947-A020-646D92B920C7}"/>
    <pc:docChg chg="custSel modSld">
      <pc:chgData name="Axel Maille" userId="065ad68c099279a8" providerId="LiveId" clId="{296A2CCB-FD45-F947-A020-646D92B920C7}" dt="2018-10-16T09:33:11.475" v="231" actId="14100"/>
      <pc:docMkLst>
        <pc:docMk/>
      </pc:docMkLst>
      <pc:sldChg chg="addSp delSp modSp">
        <pc:chgData name="Axel Maille" userId="065ad68c099279a8" providerId="LiveId" clId="{296A2CCB-FD45-F947-A020-646D92B920C7}" dt="2018-10-16T09:33:11.475" v="231" actId="14100"/>
        <pc:sldMkLst>
          <pc:docMk/>
          <pc:sldMk cId="3889010418" sldId="259"/>
        </pc:sldMkLst>
        <pc:spChg chg="add mod">
          <ac:chgData name="Axel Maille" userId="065ad68c099279a8" providerId="LiveId" clId="{296A2CCB-FD45-F947-A020-646D92B920C7}" dt="2018-10-16T09:33:11.475" v="231" actId="14100"/>
          <ac:spMkLst>
            <pc:docMk/>
            <pc:sldMk cId="3889010418" sldId="259"/>
            <ac:spMk id="4" creationId="{2930E517-7EF6-B440-A35D-CB3900F81D61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1.966" v="21" actId="14100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55.235" v="91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6.571" v="12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2.436" v="134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7.927" v="13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4.270" v="136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9.043" v="13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5.430" v="13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0.061" v="132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6.948" v="14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5.767" v="22" actId="6549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52.350" v="11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6.952" v="55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7.530" v="117" actId="12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9.701" v="118" actId="12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11.191" v="94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2.419" v="54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38.111" v="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20.177" v="141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32.294" v="151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1.621" v="162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1.476" v="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5.264" v="16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2.666" v="18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7.224" v="19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5.064" v="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3.321" v="20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8.484" v="215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17.226" v="224" actId="20577"/>
          <ac:spMkLst>
            <pc:docMk/>
            <pc:sldMk cId="3889010418" sldId="259"/>
            <ac:spMk id="130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7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3" creationId="{00000000-0000-0000-0000-000000000000}"/>
          </ac:spMkLst>
        </pc:spChg>
        <pc:picChg chg="add mod modCrop">
          <ac:chgData name="Axel Maille" userId="065ad68c099279a8" providerId="LiveId" clId="{296A2CCB-FD45-F947-A020-646D92B920C7}" dt="2018-10-16T09:30:54.312" v="128" actId="208"/>
          <ac:picMkLst>
            <pc:docMk/>
            <pc:sldMk cId="3889010418" sldId="259"/>
            <ac:picMk id="3" creationId="{29B5DA30-0D14-5049-B329-8E70DD7AD4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1906" y="0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1906" y="10574338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un coin diagonal rogné 3">
            <a:extLst>
              <a:ext uri="{FF2B5EF4-FFF2-40B4-BE49-F238E27FC236}">
                <a16:creationId xmlns:a16="http://schemas.microsoft.com/office/drawing/2014/main" id="{2930E517-7EF6-B440-A35D-CB3900F81D61}"/>
              </a:ext>
            </a:extLst>
          </p:cNvPr>
          <p:cNvSpPr/>
          <p:nvPr/>
        </p:nvSpPr>
        <p:spPr>
          <a:xfrm>
            <a:off x="0" y="1376819"/>
            <a:ext cx="7562850" cy="3214462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04800" y="580932"/>
            <a:ext cx="6918960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8000" b="1" dirty="0" err="1">
                <a:solidFill>
                  <a:srgbClr val="33CCCC"/>
                </a:solidFill>
                <a:cs typeface="Lato Black" panose="020F0A02020204030203" pitchFamily="34" charset="0"/>
              </a:rPr>
              <a:t>Amelle</a:t>
            </a:r>
            <a:r>
              <a:rPr lang="en-GB" sz="8000" b="1" dirty="0">
                <a:solidFill>
                  <a:srgbClr val="33CCCC"/>
                </a:solidFill>
                <a:cs typeface="Lato Black" panose="020F0A02020204030203" pitchFamily="34" charset="0"/>
              </a:rPr>
              <a:t> ALLOIR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793054" y="1538474"/>
            <a:ext cx="78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43180" y="1862502"/>
            <a:ext cx="2732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939534" y="4707099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976144" y="504314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40182" y="5043143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993939" y="531285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976144" y="638086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940182" y="6380868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993939" y="665057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976144" y="7704696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40182" y="7704696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993939" y="7974408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976144" y="9068810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40182" y="9068810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993939" y="9338521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76144" y="1532380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976143" y="1868437"/>
            <a:ext cx="2894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 : 01 02 03 04 05 </a:t>
            </a:r>
          </a:p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 :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mail@mail.com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286729" y="2972567"/>
            <a:ext cx="1250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99202" y="3317413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01729" y="335583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99202" y="3949219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01729" y="398763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430" name="Straight Connector 429"/>
          <p:cNvCxnSpPr/>
          <p:nvPr/>
        </p:nvCxnSpPr>
        <p:spPr>
          <a:xfrm>
            <a:off x="3739422" y="1384118"/>
            <a:ext cx="0" cy="878787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011425" y="4703229"/>
            <a:ext cx="1458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42052" y="505247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42052" y="6785442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42052" y="813931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72412" y="536618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72412" y="569485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425606" y="60235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386363" y="636569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72412" y="709915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72412" y="742781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72412" y="775647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Portugais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72412" y="84373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Creative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272412" y="87659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Sérieuse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72412" y="909463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Innovante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72412" y="94277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Organisée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32" name="Rectangle 431"/>
          <p:cNvSpPr/>
          <p:nvPr/>
        </p:nvSpPr>
        <p:spPr>
          <a:xfrm flipH="1">
            <a:off x="843180" y="5442430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 flipH="1">
            <a:off x="1498937" y="5442430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5" name="Rectangle 434"/>
          <p:cNvSpPr/>
          <p:nvPr/>
        </p:nvSpPr>
        <p:spPr>
          <a:xfrm flipH="1">
            <a:off x="843180" y="5750560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Rectangle 435"/>
          <p:cNvSpPr/>
          <p:nvPr/>
        </p:nvSpPr>
        <p:spPr>
          <a:xfrm flipH="1">
            <a:off x="1106298" y="5750560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Rectangle 437"/>
          <p:cNvSpPr/>
          <p:nvPr/>
        </p:nvSpPr>
        <p:spPr>
          <a:xfrm flipH="1">
            <a:off x="843180" y="6058690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9" name="Rectangle 438"/>
          <p:cNvSpPr/>
          <p:nvPr/>
        </p:nvSpPr>
        <p:spPr>
          <a:xfrm flipH="1">
            <a:off x="1866657" y="6058690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Rectangle 440"/>
          <p:cNvSpPr/>
          <p:nvPr/>
        </p:nvSpPr>
        <p:spPr>
          <a:xfrm flipH="1">
            <a:off x="843180" y="6366819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Rectangle 441"/>
          <p:cNvSpPr/>
          <p:nvPr/>
        </p:nvSpPr>
        <p:spPr>
          <a:xfrm flipH="1">
            <a:off x="1187207" y="6366819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" name="Rectangle 443"/>
          <p:cNvSpPr/>
          <p:nvPr/>
        </p:nvSpPr>
        <p:spPr>
          <a:xfrm flipH="1">
            <a:off x="843180" y="711883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5" name="Rectangle 444"/>
          <p:cNvSpPr/>
          <p:nvPr/>
        </p:nvSpPr>
        <p:spPr>
          <a:xfrm flipH="1">
            <a:off x="1498937" y="7118831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7" name="Rectangle 446"/>
          <p:cNvSpPr/>
          <p:nvPr/>
        </p:nvSpPr>
        <p:spPr>
          <a:xfrm flipH="1">
            <a:off x="843180" y="742696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8" name="Rectangle 447"/>
          <p:cNvSpPr/>
          <p:nvPr/>
        </p:nvSpPr>
        <p:spPr>
          <a:xfrm flipH="1">
            <a:off x="1106298" y="7426961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0" name="Rectangle 449"/>
          <p:cNvSpPr/>
          <p:nvPr/>
        </p:nvSpPr>
        <p:spPr>
          <a:xfrm flipH="1">
            <a:off x="843180" y="773509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1" name="Rectangle 450"/>
          <p:cNvSpPr/>
          <p:nvPr/>
        </p:nvSpPr>
        <p:spPr>
          <a:xfrm flipH="1">
            <a:off x="1866657" y="7735091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Rectangle 452"/>
          <p:cNvSpPr/>
          <p:nvPr/>
        </p:nvSpPr>
        <p:spPr>
          <a:xfrm flipH="1">
            <a:off x="843180" y="8473515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4" name="Rectangle 453"/>
          <p:cNvSpPr/>
          <p:nvPr/>
        </p:nvSpPr>
        <p:spPr>
          <a:xfrm flipH="1">
            <a:off x="1498937" y="8473515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6" name="Rectangle 455"/>
          <p:cNvSpPr/>
          <p:nvPr/>
        </p:nvSpPr>
        <p:spPr>
          <a:xfrm flipH="1">
            <a:off x="843180" y="8781645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7" name="Rectangle 456"/>
          <p:cNvSpPr/>
          <p:nvPr/>
        </p:nvSpPr>
        <p:spPr>
          <a:xfrm flipH="1">
            <a:off x="1106298" y="8781645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9" name="Rectangle 458"/>
          <p:cNvSpPr/>
          <p:nvPr/>
        </p:nvSpPr>
        <p:spPr>
          <a:xfrm flipH="1">
            <a:off x="843180" y="9089775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0" name="Rectangle 459"/>
          <p:cNvSpPr/>
          <p:nvPr/>
        </p:nvSpPr>
        <p:spPr>
          <a:xfrm flipH="1">
            <a:off x="1866657" y="9089775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2" name="Rectangle 461"/>
          <p:cNvSpPr/>
          <p:nvPr/>
        </p:nvSpPr>
        <p:spPr>
          <a:xfrm flipH="1">
            <a:off x="843180" y="9397904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3" name="Rectangle 462"/>
          <p:cNvSpPr/>
          <p:nvPr/>
        </p:nvSpPr>
        <p:spPr>
          <a:xfrm flipH="1">
            <a:off x="1187207" y="9397904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04821" y="1593301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3604821" y="3006469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3604821" y="4770792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9B5DA30-0D14-5049-B329-8E70DD7AD4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5" r="3479"/>
          <a:stretch/>
        </p:blipFill>
        <p:spPr>
          <a:xfrm>
            <a:off x="3988679" y="2859013"/>
            <a:ext cx="1598157" cy="1644204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50845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579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66</cp:revision>
  <dcterms:created xsi:type="dcterms:W3CDTF">2017-02-16T03:54:32Z</dcterms:created>
  <dcterms:modified xsi:type="dcterms:W3CDTF">2022-08-03T15:53:48Z</dcterms:modified>
</cp:coreProperties>
</file>