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handoutMasterIdLst>
    <p:handoutMasterId r:id="rId5"/>
  </p:handoutMasterIdLst>
  <p:sldIdLst>
    <p:sldId id="262" r:id="rId2"/>
    <p:sldId id="259" r:id="rId3"/>
  </p:sldIdLst>
  <p:sldSz cx="7562850" cy="10688638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95959"/>
    <a:srgbClr val="262626"/>
    <a:srgbClr val="013839"/>
    <a:srgbClr val="037679"/>
    <a:srgbClr val="F89520"/>
    <a:srgbClr val="FBD43E"/>
    <a:srgbClr val="00ABB1"/>
    <a:srgbClr val="BCC8C8"/>
    <a:srgbClr val="FF6699"/>
    <a:srgbClr val="7446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36" autoAdjust="0"/>
    <p:restoredTop sz="96327" autoAdjust="0"/>
  </p:normalViewPr>
  <p:slideViewPr>
    <p:cSldViewPr snapToGrid="0">
      <p:cViewPr varScale="1">
        <p:scale>
          <a:sx n="76" d="100"/>
          <a:sy n="76" d="100"/>
        </p:scale>
        <p:origin x="3760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96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10" Type="http://schemas.microsoft.com/office/2016/11/relationships/changesInfo" Target="changesInfos/changesInfo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xel Maille" userId="065ad68c099279a8" providerId="LiveId" clId="{AEB39F3B-269B-EA4F-AD61-F100ADAC3A76}"/>
    <pc:docChg chg="modSld">
      <pc:chgData name="Axel Maille" userId="065ad68c099279a8" providerId="LiveId" clId="{AEB39F3B-269B-EA4F-AD61-F100ADAC3A76}" dt="2019-11-19T09:01:32.217" v="0" actId="20577"/>
      <pc:docMkLst>
        <pc:docMk/>
      </pc:docMkLst>
      <pc:sldChg chg="modSp">
        <pc:chgData name="Axel Maille" userId="065ad68c099279a8" providerId="LiveId" clId="{AEB39F3B-269B-EA4F-AD61-F100ADAC3A76}" dt="2019-11-19T09:01:32.217" v="0" actId="20577"/>
        <pc:sldMkLst>
          <pc:docMk/>
          <pc:sldMk cId="3635773026" sldId="262"/>
        </pc:sldMkLst>
        <pc:spChg chg="mod">
          <ac:chgData name="Axel Maille" userId="065ad68c099279a8" providerId="LiveId" clId="{AEB39F3B-269B-EA4F-AD61-F100ADAC3A76}" dt="2019-11-19T09:01:32.217" v="0" actId="20577"/>
          <ac:spMkLst>
            <pc:docMk/>
            <pc:sldMk cId="3635773026" sldId="262"/>
            <ac:spMk id="7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65A0C0-DB6A-48AE-A70D-902ED21F20AC}" type="datetimeFigureOut">
              <a:rPr lang="en-GB" smtClean="0"/>
              <a:t>03/08/2022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DE62D0-BBB8-4548-9060-0AFEB7043322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46411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53DFDC-F2B9-4F30-BDAA-BC05729E134E}" type="datetimeFigureOut">
              <a:rPr lang="en-GB" smtClean="0"/>
              <a:t>03/08/2022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36800" y="1143000"/>
            <a:ext cx="2184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2E116-EA87-488E-9C06-182B3B0258C8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496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7214" y="1749275"/>
            <a:ext cx="6428423" cy="3721230"/>
          </a:xfrm>
        </p:spPr>
        <p:txBody>
          <a:bodyPr anchor="b"/>
          <a:lstStyle>
            <a:lvl1pPr algn="ctr">
              <a:defRPr sz="4963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5356" y="5614010"/>
            <a:ext cx="5672138" cy="2580613"/>
          </a:xfrm>
        </p:spPr>
        <p:txBody>
          <a:bodyPr/>
          <a:lstStyle>
            <a:lvl1pPr marL="0" indent="0" algn="ctr">
              <a:buNone/>
              <a:defRPr sz="1985"/>
            </a:lvl1pPr>
            <a:lvl2pPr marL="378150" indent="0" algn="ctr">
              <a:buNone/>
              <a:defRPr sz="1654"/>
            </a:lvl2pPr>
            <a:lvl3pPr marL="756300" indent="0" algn="ctr">
              <a:buNone/>
              <a:defRPr sz="1489"/>
            </a:lvl3pPr>
            <a:lvl4pPr marL="1134450" indent="0" algn="ctr">
              <a:buNone/>
              <a:defRPr sz="1323"/>
            </a:lvl4pPr>
            <a:lvl5pPr marL="1512600" indent="0" algn="ctr">
              <a:buNone/>
              <a:defRPr sz="1323"/>
            </a:lvl5pPr>
            <a:lvl6pPr marL="1890751" indent="0" algn="ctr">
              <a:buNone/>
              <a:defRPr sz="1323"/>
            </a:lvl6pPr>
            <a:lvl7pPr marL="2268901" indent="0" algn="ctr">
              <a:buNone/>
              <a:defRPr sz="1323"/>
            </a:lvl7pPr>
            <a:lvl8pPr marL="2647051" indent="0" algn="ctr">
              <a:buNone/>
              <a:defRPr sz="1323"/>
            </a:lvl8pPr>
            <a:lvl9pPr marL="3025201" indent="0" algn="ctr">
              <a:buNone/>
              <a:defRPr sz="132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14ED4-880B-4692-AE45-F5A6422D4F01}" type="datetimeFigureOut">
              <a:rPr lang="en-GB" smtClean="0"/>
              <a:t>03/08/2022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8DE7-C035-44FE-9C38-4E7F3ADAB550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0763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14ED4-880B-4692-AE45-F5A6422D4F01}" type="datetimeFigureOut">
              <a:rPr lang="en-GB" smtClean="0"/>
              <a:t>03/08/2022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8DE7-C035-44FE-9C38-4E7F3ADAB550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926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12165" y="569071"/>
            <a:ext cx="1630740" cy="905812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946" y="569071"/>
            <a:ext cx="4797683" cy="905812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14ED4-880B-4692-AE45-F5A6422D4F01}" type="datetimeFigureOut">
              <a:rPr lang="en-GB" smtClean="0"/>
              <a:t>03/08/2022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8DE7-C035-44FE-9C38-4E7F3ADAB550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1692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14ED4-880B-4692-AE45-F5A6422D4F01}" type="datetimeFigureOut">
              <a:rPr lang="en-GB" smtClean="0"/>
              <a:t>03/08/2022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8DE7-C035-44FE-9C38-4E7F3ADAB550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868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007" y="2664740"/>
            <a:ext cx="6522958" cy="4446176"/>
          </a:xfrm>
        </p:spPr>
        <p:txBody>
          <a:bodyPr anchor="b"/>
          <a:lstStyle>
            <a:lvl1pPr>
              <a:defRPr sz="496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6007" y="7152978"/>
            <a:ext cx="6522958" cy="2338139"/>
          </a:xfrm>
        </p:spPr>
        <p:txBody>
          <a:bodyPr/>
          <a:lstStyle>
            <a:lvl1pPr marL="0" indent="0">
              <a:buNone/>
              <a:defRPr sz="1985">
                <a:solidFill>
                  <a:schemeClr val="tx1"/>
                </a:solidFill>
              </a:defRPr>
            </a:lvl1pPr>
            <a:lvl2pPr marL="378150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2pPr>
            <a:lvl3pPr marL="756300" indent="0">
              <a:buNone/>
              <a:defRPr sz="1489">
                <a:solidFill>
                  <a:schemeClr val="tx1">
                    <a:tint val="75000"/>
                  </a:schemeClr>
                </a:solidFill>
              </a:defRPr>
            </a:lvl3pPr>
            <a:lvl4pPr marL="1134450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2600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9075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890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705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520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14ED4-880B-4692-AE45-F5A6422D4F01}" type="datetimeFigureOut">
              <a:rPr lang="en-GB" smtClean="0"/>
              <a:t>03/08/2022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8DE7-C035-44FE-9C38-4E7F3ADAB550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8053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946" y="2845355"/>
            <a:ext cx="3214211" cy="67818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8693" y="2845355"/>
            <a:ext cx="3214211" cy="67818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14ED4-880B-4692-AE45-F5A6422D4F01}" type="datetimeFigureOut">
              <a:rPr lang="en-GB" smtClean="0"/>
              <a:t>03/08/2022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8DE7-C035-44FE-9C38-4E7F3ADAB550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632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931" y="569073"/>
            <a:ext cx="6522958" cy="206597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932" y="2620202"/>
            <a:ext cx="3199440" cy="1284120"/>
          </a:xfrm>
        </p:spPr>
        <p:txBody>
          <a:bodyPr anchor="b"/>
          <a:lstStyle>
            <a:lvl1pPr marL="0" indent="0">
              <a:buNone/>
              <a:defRPr sz="1985" b="1"/>
            </a:lvl1pPr>
            <a:lvl2pPr marL="378150" indent="0">
              <a:buNone/>
              <a:defRPr sz="1654" b="1"/>
            </a:lvl2pPr>
            <a:lvl3pPr marL="756300" indent="0">
              <a:buNone/>
              <a:defRPr sz="1489" b="1"/>
            </a:lvl3pPr>
            <a:lvl4pPr marL="1134450" indent="0">
              <a:buNone/>
              <a:defRPr sz="1323" b="1"/>
            </a:lvl4pPr>
            <a:lvl5pPr marL="1512600" indent="0">
              <a:buNone/>
              <a:defRPr sz="1323" b="1"/>
            </a:lvl5pPr>
            <a:lvl6pPr marL="1890751" indent="0">
              <a:buNone/>
              <a:defRPr sz="1323" b="1"/>
            </a:lvl6pPr>
            <a:lvl7pPr marL="2268901" indent="0">
              <a:buNone/>
              <a:defRPr sz="1323" b="1"/>
            </a:lvl7pPr>
            <a:lvl8pPr marL="2647051" indent="0">
              <a:buNone/>
              <a:defRPr sz="1323" b="1"/>
            </a:lvl8pPr>
            <a:lvl9pPr marL="3025201" indent="0">
              <a:buNone/>
              <a:defRPr sz="132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932" y="3904322"/>
            <a:ext cx="3199440" cy="57426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8693" y="2620202"/>
            <a:ext cx="3215196" cy="1284120"/>
          </a:xfrm>
        </p:spPr>
        <p:txBody>
          <a:bodyPr anchor="b"/>
          <a:lstStyle>
            <a:lvl1pPr marL="0" indent="0">
              <a:buNone/>
              <a:defRPr sz="1985" b="1"/>
            </a:lvl1pPr>
            <a:lvl2pPr marL="378150" indent="0">
              <a:buNone/>
              <a:defRPr sz="1654" b="1"/>
            </a:lvl2pPr>
            <a:lvl3pPr marL="756300" indent="0">
              <a:buNone/>
              <a:defRPr sz="1489" b="1"/>
            </a:lvl3pPr>
            <a:lvl4pPr marL="1134450" indent="0">
              <a:buNone/>
              <a:defRPr sz="1323" b="1"/>
            </a:lvl4pPr>
            <a:lvl5pPr marL="1512600" indent="0">
              <a:buNone/>
              <a:defRPr sz="1323" b="1"/>
            </a:lvl5pPr>
            <a:lvl6pPr marL="1890751" indent="0">
              <a:buNone/>
              <a:defRPr sz="1323" b="1"/>
            </a:lvl6pPr>
            <a:lvl7pPr marL="2268901" indent="0">
              <a:buNone/>
              <a:defRPr sz="1323" b="1"/>
            </a:lvl7pPr>
            <a:lvl8pPr marL="2647051" indent="0">
              <a:buNone/>
              <a:defRPr sz="1323" b="1"/>
            </a:lvl8pPr>
            <a:lvl9pPr marL="3025201" indent="0">
              <a:buNone/>
              <a:defRPr sz="132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8693" y="3904322"/>
            <a:ext cx="3215196" cy="57426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14ED4-880B-4692-AE45-F5A6422D4F01}" type="datetimeFigureOut">
              <a:rPr lang="en-GB" smtClean="0"/>
              <a:t>03/08/2022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8DE7-C035-44FE-9C38-4E7F3ADAB550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4309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14ED4-880B-4692-AE45-F5A6422D4F01}" type="datetimeFigureOut">
              <a:rPr lang="en-GB" smtClean="0"/>
              <a:t>03/08/2022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8DE7-C035-44FE-9C38-4E7F3ADAB550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7152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14ED4-880B-4692-AE45-F5A6422D4F01}" type="datetimeFigureOut">
              <a:rPr lang="en-GB" smtClean="0"/>
              <a:t>03/08/2022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8DE7-C035-44FE-9C38-4E7F3ADAB550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4672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931" y="712576"/>
            <a:ext cx="2439216" cy="2494016"/>
          </a:xfrm>
        </p:spPr>
        <p:txBody>
          <a:bodyPr anchor="b"/>
          <a:lstStyle>
            <a:lvl1pPr>
              <a:defRPr sz="264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5196" y="1538968"/>
            <a:ext cx="3828693" cy="7595861"/>
          </a:xfrm>
        </p:spPr>
        <p:txBody>
          <a:bodyPr/>
          <a:lstStyle>
            <a:lvl1pPr>
              <a:defRPr sz="2647"/>
            </a:lvl1pPr>
            <a:lvl2pPr>
              <a:defRPr sz="2316"/>
            </a:lvl2pPr>
            <a:lvl3pPr>
              <a:defRPr sz="1985"/>
            </a:lvl3pPr>
            <a:lvl4pPr>
              <a:defRPr sz="1654"/>
            </a:lvl4pPr>
            <a:lvl5pPr>
              <a:defRPr sz="1654"/>
            </a:lvl5pPr>
            <a:lvl6pPr>
              <a:defRPr sz="1654"/>
            </a:lvl6pPr>
            <a:lvl7pPr>
              <a:defRPr sz="1654"/>
            </a:lvl7pPr>
            <a:lvl8pPr>
              <a:defRPr sz="1654"/>
            </a:lvl8pPr>
            <a:lvl9pPr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931" y="3206592"/>
            <a:ext cx="2439216" cy="5940607"/>
          </a:xfrm>
        </p:spPr>
        <p:txBody>
          <a:bodyPr/>
          <a:lstStyle>
            <a:lvl1pPr marL="0" indent="0">
              <a:buNone/>
              <a:defRPr sz="1323"/>
            </a:lvl1pPr>
            <a:lvl2pPr marL="378150" indent="0">
              <a:buNone/>
              <a:defRPr sz="1158"/>
            </a:lvl2pPr>
            <a:lvl3pPr marL="756300" indent="0">
              <a:buNone/>
              <a:defRPr sz="993"/>
            </a:lvl3pPr>
            <a:lvl4pPr marL="1134450" indent="0">
              <a:buNone/>
              <a:defRPr sz="827"/>
            </a:lvl4pPr>
            <a:lvl5pPr marL="1512600" indent="0">
              <a:buNone/>
              <a:defRPr sz="827"/>
            </a:lvl5pPr>
            <a:lvl6pPr marL="1890751" indent="0">
              <a:buNone/>
              <a:defRPr sz="827"/>
            </a:lvl6pPr>
            <a:lvl7pPr marL="2268901" indent="0">
              <a:buNone/>
              <a:defRPr sz="827"/>
            </a:lvl7pPr>
            <a:lvl8pPr marL="2647051" indent="0">
              <a:buNone/>
              <a:defRPr sz="827"/>
            </a:lvl8pPr>
            <a:lvl9pPr marL="3025201" indent="0">
              <a:buNone/>
              <a:defRPr sz="82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14ED4-880B-4692-AE45-F5A6422D4F01}" type="datetimeFigureOut">
              <a:rPr lang="en-GB" smtClean="0"/>
              <a:t>03/08/2022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8DE7-C035-44FE-9C38-4E7F3ADAB550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656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931" y="712576"/>
            <a:ext cx="2439216" cy="2494016"/>
          </a:xfrm>
        </p:spPr>
        <p:txBody>
          <a:bodyPr anchor="b"/>
          <a:lstStyle>
            <a:lvl1pPr>
              <a:defRPr sz="264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5196" y="1538968"/>
            <a:ext cx="3828693" cy="7595861"/>
          </a:xfrm>
        </p:spPr>
        <p:txBody>
          <a:bodyPr anchor="t"/>
          <a:lstStyle>
            <a:lvl1pPr marL="0" indent="0">
              <a:buNone/>
              <a:defRPr sz="2647"/>
            </a:lvl1pPr>
            <a:lvl2pPr marL="378150" indent="0">
              <a:buNone/>
              <a:defRPr sz="2316"/>
            </a:lvl2pPr>
            <a:lvl3pPr marL="756300" indent="0">
              <a:buNone/>
              <a:defRPr sz="1985"/>
            </a:lvl3pPr>
            <a:lvl4pPr marL="1134450" indent="0">
              <a:buNone/>
              <a:defRPr sz="1654"/>
            </a:lvl4pPr>
            <a:lvl5pPr marL="1512600" indent="0">
              <a:buNone/>
              <a:defRPr sz="1654"/>
            </a:lvl5pPr>
            <a:lvl6pPr marL="1890751" indent="0">
              <a:buNone/>
              <a:defRPr sz="1654"/>
            </a:lvl6pPr>
            <a:lvl7pPr marL="2268901" indent="0">
              <a:buNone/>
              <a:defRPr sz="1654"/>
            </a:lvl7pPr>
            <a:lvl8pPr marL="2647051" indent="0">
              <a:buNone/>
              <a:defRPr sz="1654"/>
            </a:lvl8pPr>
            <a:lvl9pPr marL="3025201" indent="0">
              <a:buNone/>
              <a:defRPr sz="1654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931" y="3206592"/>
            <a:ext cx="2439216" cy="5940607"/>
          </a:xfrm>
        </p:spPr>
        <p:txBody>
          <a:bodyPr/>
          <a:lstStyle>
            <a:lvl1pPr marL="0" indent="0">
              <a:buNone/>
              <a:defRPr sz="1323"/>
            </a:lvl1pPr>
            <a:lvl2pPr marL="378150" indent="0">
              <a:buNone/>
              <a:defRPr sz="1158"/>
            </a:lvl2pPr>
            <a:lvl3pPr marL="756300" indent="0">
              <a:buNone/>
              <a:defRPr sz="993"/>
            </a:lvl3pPr>
            <a:lvl4pPr marL="1134450" indent="0">
              <a:buNone/>
              <a:defRPr sz="827"/>
            </a:lvl4pPr>
            <a:lvl5pPr marL="1512600" indent="0">
              <a:buNone/>
              <a:defRPr sz="827"/>
            </a:lvl5pPr>
            <a:lvl6pPr marL="1890751" indent="0">
              <a:buNone/>
              <a:defRPr sz="827"/>
            </a:lvl6pPr>
            <a:lvl7pPr marL="2268901" indent="0">
              <a:buNone/>
              <a:defRPr sz="827"/>
            </a:lvl7pPr>
            <a:lvl8pPr marL="2647051" indent="0">
              <a:buNone/>
              <a:defRPr sz="827"/>
            </a:lvl8pPr>
            <a:lvl9pPr marL="3025201" indent="0">
              <a:buNone/>
              <a:defRPr sz="82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14ED4-880B-4692-AE45-F5A6422D4F01}" type="datetimeFigureOut">
              <a:rPr lang="en-GB" smtClean="0"/>
              <a:t>03/08/2022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8DE7-C035-44FE-9C38-4E7F3ADAB550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0029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946" y="569073"/>
            <a:ext cx="6522958" cy="20659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946" y="2845355"/>
            <a:ext cx="6522958" cy="67818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946" y="9906786"/>
            <a:ext cx="1701641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614ED4-880B-4692-AE45-F5A6422D4F01}" type="datetimeFigureOut">
              <a:rPr lang="en-GB" smtClean="0"/>
              <a:t>03/08/2022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5194" y="9906786"/>
            <a:ext cx="2552462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41263" y="9906786"/>
            <a:ext cx="1701641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E08DE7-C035-44FE-9C38-4E7F3ADAB550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8861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6300" rtl="0" eaLnBrk="1" latinLnBrk="0" hangingPunct="1">
        <a:lnSpc>
          <a:spcPct val="90000"/>
        </a:lnSpc>
        <a:spcBef>
          <a:spcPct val="0"/>
        </a:spcBef>
        <a:buNone/>
        <a:defRPr sz="363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9075" indent="-189075" algn="l" defTabSz="75630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6" kern="1200">
          <a:solidFill>
            <a:schemeClr val="tx1"/>
          </a:solidFill>
          <a:latin typeface="+mn-lt"/>
          <a:ea typeface="+mn-ea"/>
          <a:cs typeface="+mn-cs"/>
        </a:defRPr>
      </a:lvl1pPr>
      <a:lvl2pPr marL="567225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2pPr>
      <a:lvl3pPr marL="945375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654" kern="1200">
          <a:solidFill>
            <a:schemeClr val="tx1"/>
          </a:solidFill>
          <a:latin typeface="+mn-lt"/>
          <a:ea typeface="+mn-ea"/>
          <a:cs typeface="+mn-cs"/>
        </a:defRPr>
      </a:lvl3pPr>
      <a:lvl4pPr marL="1323525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4pPr>
      <a:lvl5pPr marL="1701676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5pPr>
      <a:lvl6pPr marL="2079826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6pPr>
      <a:lvl7pPr marL="2457976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7pPr>
      <a:lvl8pPr marL="2836126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8pPr>
      <a:lvl9pPr marL="3214276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1pPr>
      <a:lvl2pPr marL="378150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2pPr>
      <a:lvl3pPr marL="756300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3pPr>
      <a:lvl4pPr marL="1134450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4pPr>
      <a:lvl5pPr marL="1512600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5pPr>
      <a:lvl6pPr marL="1890751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6pPr>
      <a:lvl7pPr marL="2268901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7pPr>
      <a:lvl8pPr marL="2647051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8pPr>
      <a:lvl9pPr marL="3025201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reeruncv.com/lettre-de-motivation/?utm_source=Document&amp;utm_medium=Link&amp;utm_campaign=Doc_CV_PTT" TargetMode="External"/><Relationship Id="rId3" Type="http://schemas.openxmlformats.org/officeDocument/2006/relationships/hyperlink" Target="https://www.creeruncv.com/conseils/lexperience-profesionnelle-sur-le-cv/?utm_source=Document&amp;utm_medium=Link&amp;utm_campaign=Doc_CV_PTT" TargetMode="External"/><Relationship Id="rId7" Type="http://schemas.openxmlformats.org/officeDocument/2006/relationships/hyperlink" Target="https://www.creeruncv.com/conseils/recrutement/?utm_source=Document&amp;utm_medium=Link&amp;utm_campaign=Doc_CV_PTT" TargetMode="External"/><Relationship Id="rId2" Type="http://schemas.openxmlformats.org/officeDocument/2006/relationships/hyperlink" Target="https://www.creeruncv.com/conseils/le-titre-du-cv/?utm_source=Document&amp;utm_medium=Link&amp;utm_campaign=Doc_CV_PT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reeruncv.com/conseils/icones-pour-cv/?utm_source=Document&amp;utm_medium=Link&amp;utm_campaign=Doc_CV_PTT" TargetMode="External"/><Relationship Id="rId11" Type="http://schemas.openxmlformats.org/officeDocument/2006/relationships/hyperlink" Target="https://www.creeruncv.com/conseils/lettre-de-motivation/?utm_source=Document&amp;utm_medium=Link&amp;utm_campaign=Doc_CV_PTT" TargetMode="External"/><Relationship Id="rId5" Type="http://schemas.openxmlformats.org/officeDocument/2006/relationships/hyperlink" Target="https://www.creeruncv.com/conseils/faire-un-cv-conseils-pratiques/?utm_source=Document&amp;utm_medium=Link&amp;utm_campaign=Doc_CV_PTT" TargetMode="External"/><Relationship Id="rId10" Type="http://schemas.openxmlformats.org/officeDocument/2006/relationships/hyperlink" Target="https://www.creeruncv.com/modele-de-lettre/?utm_source=Document&amp;utm_medium=Link&amp;utm_campaign=Doc_CV_PTT" TargetMode="External"/><Relationship Id="rId4" Type="http://schemas.openxmlformats.org/officeDocument/2006/relationships/hyperlink" Target="https://www.creeruncv.com/conseils/laccroche-du-cv/?utm_source=Document&amp;utm_medium=Link&amp;utm_campaign=Doc_CV_PTT" TargetMode="External"/><Relationship Id="rId9" Type="http://schemas.openxmlformats.org/officeDocument/2006/relationships/hyperlink" Target="https://www.creeruncv.com/modele-de-lettre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Rectangle 90"/>
          <p:cNvSpPr/>
          <p:nvPr/>
        </p:nvSpPr>
        <p:spPr>
          <a:xfrm>
            <a:off x="-9749" y="0"/>
            <a:ext cx="2736715" cy="1068863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4" name="Group 33"/>
          <p:cNvGrpSpPr/>
          <p:nvPr/>
        </p:nvGrpSpPr>
        <p:grpSpPr>
          <a:xfrm>
            <a:off x="2726966" y="-1"/>
            <a:ext cx="4839825" cy="2757227"/>
            <a:chOff x="2726966" y="0"/>
            <a:chExt cx="4839825" cy="2259980"/>
          </a:xfrm>
        </p:grpSpPr>
        <p:sp>
          <p:nvSpPr>
            <p:cNvPr id="92" name="Pentagon 91"/>
            <p:cNvSpPr/>
            <p:nvPr/>
          </p:nvSpPr>
          <p:spPr>
            <a:xfrm rot="5400000">
              <a:off x="4133408" y="-1173404"/>
              <a:ext cx="2026942" cy="4839825"/>
            </a:xfrm>
            <a:prstGeom prst="homePlate">
              <a:avLst>
                <a:gd name="adj" fmla="val 23785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" name="Pentagon 1"/>
            <p:cNvSpPr/>
            <p:nvPr/>
          </p:nvSpPr>
          <p:spPr>
            <a:xfrm rot="5400000">
              <a:off x="4133408" y="-1406442"/>
              <a:ext cx="2026942" cy="4839825"/>
            </a:xfrm>
            <a:prstGeom prst="homePlate">
              <a:avLst>
                <a:gd name="adj" fmla="val 23785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3050988" y="2942011"/>
            <a:ext cx="25247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solidFill>
                  <a:schemeClr val="bg1">
                    <a:lumMod val="50000"/>
                  </a:schemeClr>
                </a:solidFill>
                <a:ea typeface="Roboto" pitchFamily="2" charset="0"/>
                <a:cs typeface="Lato" panose="020F0502020204030203" pitchFamily="34" charset="0"/>
              </a:rPr>
              <a:t>EXPERIENCE PROFESSIONNELLE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050988" y="3283325"/>
            <a:ext cx="102913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chemeClr val="bg1">
                    <a:lumMod val="50000"/>
                  </a:schemeClr>
                </a:solidFill>
                <a:ea typeface="Roboto" pitchFamily="2" charset="0"/>
                <a:cs typeface="Lato" panose="020F0502020204030203" pitchFamily="34" charset="0"/>
              </a:rPr>
              <a:t>2010 - 2014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3986072" y="3283325"/>
            <a:ext cx="328414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>
                <a:cs typeface="Lato" panose="020F0502020204030203" pitchFamily="34" charset="0"/>
              </a:rPr>
              <a:t>Nom de la </a:t>
            </a:r>
            <a:r>
              <a:rPr lang="en-GB" sz="1000" b="1" dirty="0" err="1">
                <a:cs typeface="Lato" panose="020F0502020204030203" pitchFamily="34" charset="0"/>
              </a:rPr>
              <a:t>société</a:t>
            </a:r>
            <a:endParaRPr lang="en-GB" sz="1000" b="1" dirty="0">
              <a:cs typeface="Lato" panose="020F0502020204030203" pitchFamily="34" charset="0"/>
            </a:endParaRPr>
          </a:p>
          <a:p>
            <a:r>
              <a:rPr lang="en-GB" sz="1000" i="1" dirty="0">
                <a:cs typeface="Lato" panose="020F0502020204030203" pitchFamily="34" charset="0"/>
              </a:rPr>
              <a:t>Titre du poste</a:t>
            </a:r>
          </a:p>
          <a:p>
            <a:pPr defTabSz="685800">
              <a:defRPr/>
            </a:pPr>
            <a:r>
              <a:rPr lang="fr-FR" sz="1000" dirty="0">
                <a:ea typeface="Lato" charset="0"/>
                <a:cs typeface="Lato" charset="0"/>
              </a:rPr>
              <a:t>Décrivez ici les fonctions que vous avez occupées. Décrivez également vos missions, et les résultats que vous avez obtenus, n’hésitez pas à les quantifier.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3068250" y="3544935"/>
            <a:ext cx="846386" cy="618203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900" dirty="0">
                <a:solidFill>
                  <a:schemeClr val="bg1"/>
                </a:solidFill>
                <a:ea typeface="Roboto" pitchFamily="2" charset="0"/>
              </a:rPr>
              <a:t>LOGO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3050988" y="8330781"/>
            <a:ext cx="15898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bg1">
                    <a:lumMod val="50000"/>
                  </a:schemeClr>
                </a:solidFill>
                <a:ea typeface="Roboto" pitchFamily="2" charset="0"/>
                <a:cs typeface="Lato" panose="020F0502020204030203" pitchFamily="34" charset="0"/>
              </a:rPr>
              <a:t>FORMATION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3781630" y="8658304"/>
            <a:ext cx="369674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1000" dirty="0">
                <a:solidFill>
                  <a:schemeClr val="tx1">
                    <a:lumMod val="50000"/>
                    <a:lumOff val="50000"/>
                  </a:schemeClr>
                </a:solidFill>
                <a:cs typeface="Lato" panose="020F0502020204030203" pitchFamily="34" charset="0"/>
              </a:rPr>
              <a:t>Ecole/</a:t>
            </a:r>
            <a:r>
              <a:rPr lang="en-PH" sz="1000" dirty="0" err="1">
                <a:solidFill>
                  <a:schemeClr val="tx1">
                    <a:lumMod val="50000"/>
                    <a:lumOff val="50000"/>
                  </a:schemeClr>
                </a:solidFill>
                <a:cs typeface="Lato" panose="020F0502020204030203" pitchFamily="34" charset="0"/>
              </a:rPr>
              <a:t>Université</a:t>
            </a:r>
            <a:r>
              <a:rPr lang="en-PH" sz="1000" dirty="0">
                <a:solidFill>
                  <a:schemeClr val="tx1">
                    <a:lumMod val="50000"/>
                    <a:lumOff val="50000"/>
                  </a:schemeClr>
                </a:solidFill>
                <a:cs typeface="Lato" panose="020F0502020204030203" pitchFamily="34" charset="0"/>
              </a:rPr>
              <a:t> </a:t>
            </a:r>
            <a:r>
              <a:rPr lang="mr-IN" sz="1000" dirty="0">
                <a:solidFill>
                  <a:schemeClr val="tx1">
                    <a:lumMod val="50000"/>
                    <a:lumOff val="50000"/>
                  </a:schemeClr>
                </a:solidFill>
                <a:cs typeface="Lato" panose="020F0502020204030203" pitchFamily="34" charset="0"/>
              </a:rPr>
              <a:t>–</a:t>
            </a:r>
            <a:r>
              <a:rPr lang="en-PH" sz="1000" dirty="0">
                <a:solidFill>
                  <a:schemeClr val="tx1">
                    <a:lumMod val="50000"/>
                    <a:lumOff val="50000"/>
                  </a:schemeClr>
                </a:solidFill>
                <a:cs typeface="Lato" panose="020F0502020204030203" pitchFamily="34" charset="0"/>
              </a:rPr>
              <a:t> </a:t>
            </a:r>
            <a:r>
              <a:rPr lang="en-PH" sz="1000" dirty="0" err="1">
                <a:solidFill>
                  <a:schemeClr val="tx1">
                    <a:lumMod val="50000"/>
                    <a:lumOff val="50000"/>
                  </a:schemeClr>
                </a:solidFill>
                <a:cs typeface="Lato" panose="020F0502020204030203" pitchFamily="34" charset="0"/>
              </a:rPr>
              <a:t>Diplôme</a:t>
            </a:r>
            <a:endParaRPr lang="en-PH" sz="1000" dirty="0">
              <a:solidFill>
                <a:schemeClr val="tx1">
                  <a:lumMod val="50000"/>
                  <a:lumOff val="50000"/>
                </a:schemeClr>
              </a:solidFill>
              <a:cs typeface="Lato" panose="020F0502020204030203" pitchFamily="34" charset="0"/>
            </a:endParaRPr>
          </a:p>
          <a:p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cs typeface="Lato" panose="020F0502020204030203" pitchFamily="34" charset="0"/>
              </a:rPr>
              <a:t>Décrivez en une ligne les objectifs et les spécialités de cette formation.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3050988" y="8658304"/>
            <a:ext cx="6504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1000" dirty="0">
                <a:solidFill>
                  <a:schemeClr val="bg1">
                    <a:lumMod val="50000"/>
                  </a:schemeClr>
                </a:solidFill>
                <a:ea typeface="Roboto" pitchFamily="2" charset="0"/>
                <a:cs typeface="Lato" panose="020F0502020204030203" pitchFamily="34" charset="0"/>
              </a:rPr>
              <a:t>2014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3781630" y="9347518"/>
            <a:ext cx="369674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1000" dirty="0">
                <a:solidFill>
                  <a:schemeClr val="tx1">
                    <a:lumMod val="50000"/>
                    <a:lumOff val="50000"/>
                  </a:schemeClr>
                </a:solidFill>
                <a:cs typeface="Lato" panose="020F0502020204030203" pitchFamily="34" charset="0"/>
              </a:rPr>
              <a:t>Ecole/</a:t>
            </a:r>
            <a:r>
              <a:rPr lang="en-PH" sz="1000" dirty="0" err="1">
                <a:solidFill>
                  <a:schemeClr val="tx1">
                    <a:lumMod val="50000"/>
                    <a:lumOff val="50000"/>
                  </a:schemeClr>
                </a:solidFill>
                <a:cs typeface="Lato" panose="020F0502020204030203" pitchFamily="34" charset="0"/>
              </a:rPr>
              <a:t>Université</a:t>
            </a:r>
            <a:r>
              <a:rPr lang="en-PH" sz="1000" dirty="0">
                <a:solidFill>
                  <a:schemeClr val="tx1">
                    <a:lumMod val="50000"/>
                    <a:lumOff val="50000"/>
                  </a:schemeClr>
                </a:solidFill>
                <a:cs typeface="Lato" panose="020F0502020204030203" pitchFamily="34" charset="0"/>
              </a:rPr>
              <a:t> </a:t>
            </a:r>
            <a:r>
              <a:rPr lang="mr-IN" sz="1000" dirty="0">
                <a:solidFill>
                  <a:schemeClr val="tx1">
                    <a:lumMod val="50000"/>
                    <a:lumOff val="50000"/>
                  </a:schemeClr>
                </a:solidFill>
                <a:cs typeface="Lato" panose="020F0502020204030203" pitchFamily="34" charset="0"/>
              </a:rPr>
              <a:t>–</a:t>
            </a:r>
            <a:r>
              <a:rPr lang="en-PH" sz="1000" dirty="0">
                <a:solidFill>
                  <a:schemeClr val="tx1">
                    <a:lumMod val="50000"/>
                    <a:lumOff val="50000"/>
                  </a:schemeClr>
                </a:solidFill>
                <a:cs typeface="Lato" panose="020F0502020204030203" pitchFamily="34" charset="0"/>
              </a:rPr>
              <a:t> </a:t>
            </a:r>
            <a:r>
              <a:rPr lang="en-PH" sz="1000" dirty="0" err="1">
                <a:solidFill>
                  <a:schemeClr val="tx1">
                    <a:lumMod val="50000"/>
                    <a:lumOff val="50000"/>
                  </a:schemeClr>
                </a:solidFill>
                <a:cs typeface="Lato" panose="020F0502020204030203" pitchFamily="34" charset="0"/>
              </a:rPr>
              <a:t>Diplôme</a:t>
            </a:r>
            <a:endParaRPr lang="en-PH" sz="1000" dirty="0">
              <a:solidFill>
                <a:schemeClr val="tx1">
                  <a:lumMod val="50000"/>
                  <a:lumOff val="50000"/>
                </a:schemeClr>
              </a:solidFill>
              <a:cs typeface="Lato" panose="020F0502020204030203" pitchFamily="34" charset="0"/>
            </a:endParaRPr>
          </a:p>
          <a:p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cs typeface="Lato" panose="020F0502020204030203" pitchFamily="34" charset="0"/>
              </a:rPr>
              <a:t>Décrivez en une ligne les objectifs et les spécialités de cette formation.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3050988" y="9347518"/>
            <a:ext cx="6504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1000" dirty="0">
                <a:solidFill>
                  <a:schemeClr val="bg1">
                    <a:lumMod val="50000"/>
                  </a:schemeClr>
                </a:solidFill>
                <a:ea typeface="Roboto" pitchFamily="2" charset="0"/>
                <a:cs typeface="Lato" panose="020F0502020204030203" pitchFamily="34" charset="0"/>
              </a:rPr>
              <a:t>2014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3050988" y="4470072"/>
            <a:ext cx="102913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chemeClr val="bg1">
                    <a:lumMod val="50000"/>
                  </a:schemeClr>
                </a:solidFill>
                <a:ea typeface="Roboto" pitchFamily="2" charset="0"/>
                <a:cs typeface="Lato" panose="020F0502020204030203" pitchFamily="34" charset="0"/>
              </a:rPr>
              <a:t>2010 - 2014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3986072" y="4470072"/>
            <a:ext cx="328414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>
                <a:cs typeface="Lato" panose="020F0502020204030203" pitchFamily="34" charset="0"/>
              </a:rPr>
              <a:t>Nom de la </a:t>
            </a:r>
            <a:r>
              <a:rPr lang="en-GB" sz="1000" b="1" dirty="0" err="1">
                <a:cs typeface="Lato" panose="020F0502020204030203" pitchFamily="34" charset="0"/>
              </a:rPr>
              <a:t>société</a:t>
            </a:r>
            <a:endParaRPr lang="en-GB" sz="1000" b="1" dirty="0">
              <a:cs typeface="Lato" panose="020F0502020204030203" pitchFamily="34" charset="0"/>
            </a:endParaRPr>
          </a:p>
          <a:p>
            <a:r>
              <a:rPr lang="en-GB" sz="1000" i="1" dirty="0">
                <a:cs typeface="Lato" panose="020F0502020204030203" pitchFamily="34" charset="0"/>
              </a:rPr>
              <a:t>Titre du poste</a:t>
            </a:r>
          </a:p>
          <a:p>
            <a:pPr defTabSz="685800">
              <a:defRPr/>
            </a:pPr>
            <a:r>
              <a:rPr lang="fr-FR" sz="1000" dirty="0">
                <a:ea typeface="Lato" charset="0"/>
                <a:cs typeface="Lato" charset="0"/>
              </a:rPr>
              <a:t>Décrivez ici les fonctions que vous avez occupées. Décrivez également vos missions, et les résultats que vous avez obtenus, n’hésitez pas à les quantifier.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3068250" y="4731682"/>
            <a:ext cx="846386" cy="618203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900" dirty="0">
                <a:solidFill>
                  <a:schemeClr val="bg1"/>
                </a:solidFill>
                <a:ea typeface="Roboto" pitchFamily="2" charset="0"/>
              </a:rPr>
              <a:t>LOGO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3050988" y="5656819"/>
            <a:ext cx="102913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chemeClr val="bg1">
                    <a:lumMod val="50000"/>
                  </a:schemeClr>
                </a:solidFill>
                <a:ea typeface="Roboto" pitchFamily="2" charset="0"/>
                <a:cs typeface="Lato" panose="020F0502020204030203" pitchFamily="34" charset="0"/>
              </a:rPr>
              <a:t>2010 - 2014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3986072" y="5656819"/>
            <a:ext cx="328414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>
                <a:cs typeface="Lato" panose="020F0502020204030203" pitchFamily="34" charset="0"/>
              </a:rPr>
              <a:t>Nom de la </a:t>
            </a:r>
            <a:r>
              <a:rPr lang="en-GB" sz="1000" b="1" dirty="0" err="1">
                <a:cs typeface="Lato" panose="020F0502020204030203" pitchFamily="34" charset="0"/>
              </a:rPr>
              <a:t>société</a:t>
            </a:r>
            <a:endParaRPr lang="en-GB" sz="1000" b="1" dirty="0">
              <a:cs typeface="Lato" panose="020F0502020204030203" pitchFamily="34" charset="0"/>
            </a:endParaRPr>
          </a:p>
          <a:p>
            <a:r>
              <a:rPr lang="en-GB" sz="1000" i="1" dirty="0">
                <a:cs typeface="Lato" panose="020F0502020204030203" pitchFamily="34" charset="0"/>
              </a:rPr>
              <a:t>Titre du poste</a:t>
            </a:r>
          </a:p>
          <a:p>
            <a:pPr defTabSz="685800">
              <a:defRPr/>
            </a:pPr>
            <a:r>
              <a:rPr lang="fr-FR" sz="1000" dirty="0">
                <a:ea typeface="Lato" charset="0"/>
                <a:cs typeface="Lato" charset="0"/>
              </a:rPr>
              <a:t>Décrivez ici les fonctions que vous avez occupées. Décrivez également vos missions, et les résultats que vous avez obtenus, n’hésitez pas à les quantifier.</a:t>
            </a:r>
          </a:p>
        </p:txBody>
      </p:sp>
      <p:sp>
        <p:nvSpPr>
          <p:cNvPr id="71" name="Rounded Rectangle 70"/>
          <p:cNvSpPr/>
          <p:nvPr/>
        </p:nvSpPr>
        <p:spPr>
          <a:xfrm>
            <a:off x="3068250" y="5918429"/>
            <a:ext cx="846386" cy="618203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900" dirty="0">
                <a:solidFill>
                  <a:schemeClr val="bg1"/>
                </a:solidFill>
                <a:ea typeface="Roboto" pitchFamily="2" charset="0"/>
              </a:rPr>
              <a:t>LOGO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3050988" y="6843565"/>
            <a:ext cx="102913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chemeClr val="bg1">
                    <a:lumMod val="50000"/>
                  </a:schemeClr>
                </a:solidFill>
                <a:ea typeface="Roboto" pitchFamily="2" charset="0"/>
                <a:cs typeface="Lato" panose="020F0502020204030203" pitchFamily="34" charset="0"/>
              </a:rPr>
              <a:t>2010 - 2014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3986072" y="6843565"/>
            <a:ext cx="328414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>
                <a:cs typeface="Lato" panose="020F0502020204030203" pitchFamily="34" charset="0"/>
              </a:rPr>
              <a:t>Nom de la </a:t>
            </a:r>
            <a:r>
              <a:rPr lang="en-GB" sz="1000" b="1" dirty="0" err="1">
                <a:cs typeface="Lato" panose="020F0502020204030203" pitchFamily="34" charset="0"/>
              </a:rPr>
              <a:t>société</a:t>
            </a:r>
            <a:endParaRPr lang="en-GB" sz="1000" b="1" dirty="0">
              <a:cs typeface="Lato" panose="020F0502020204030203" pitchFamily="34" charset="0"/>
            </a:endParaRPr>
          </a:p>
          <a:p>
            <a:r>
              <a:rPr lang="en-GB" sz="1000" i="1" dirty="0">
                <a:cs typeface="Lato" panose="020F0502020204030203" pitchFamily="34" charset="0"/>
              </a:rPr>
              <a:t>Titre du poste</a:t>
            </a:r>
          </a:p>
          <a:p>
            <a:pPr defTabSz="685800">
              <a:defRPr/>
            </a:pPr>
            <a:r>
              <a:rPr lang="fr-FR" sz="1000" dirty="0">
                <a:ea typeface="Lato" charset="0"/>
                <a:cs typeface="Lato" charset="0"/>
              </a:rPr>
              <a:t>Décrivez ici les fonctions que vous avez occupées. Décrivez également vos missions, et les résultats que vous avez obtenus, n’hésitez pas à les quantifier.</a:t>
            </a:r>
          </a:p>
        </p:txBody>
      </p:sp>
      <p:sp>
        <p:nvSpPr>
          <p:cNvPr id="74" name="Rounded Rectangle 73"/>
          <p:cNvSpPr/>
          <p:nvPr/>
        </p:nvSpPr>
        <p:spPr>
          <a:xfrm>
            <a:off x="3068250" y="7105175"/>
            <a:ext cx="846386" cy="618203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900" dirty="0">
                <a:solidFill>
                  <a:schemeClr val="bg1"/>
                </a:solidFill>
                <a:ea typeface="Roboto" pitchFamily="2" charset="0"/>
              </a:rPr>
              <a:t>LOGO</a:t>
            </a:r>
          </a:p>
        </p:txBody>
      </p:sp>
      <p:sp>
        <p:nvSpPr>
          <p:cNvPr id="35" name="Chevron 34"/>
          <p:cNvSpPr/>
          <p:nvPr/>
        </p:nvSpPr>
        <p:spPr>
          <a:xfrm rot="5400000">
            <a:off x="4898970" y="-136527"/>
            <a:ext cx="495817" cy="4157230"/>
          </a:xfrm>
          <a:prstGeom prst="chevron">
            <a:avLst>
              <a:gd name="adj" fmla="val 100000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02" name="Chevron 101"/>
          <p:cNvSpPr/>
          <p:nvPr/>
        </p:nvSpPr>
        <p:spPr>
          <a:xfrm rot="5400000">
            <a:off x="4898971" y="-252726"/>
            <a:ext cx="495817" cy="4157230"/>
          </a:xfrm>
          <a:prstGeom prst="chevron">
            <a:avLst>
              <a:gd name="adj" fmla="val 100000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2956" y="3067427"/>
            <a:ext cx="7071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>
                <a:solidFill>
                  <a:schemeClr val="bg1"/>
                </a:solidFill>
                <a:ea typeface="Roboto" pitchFamily="2" charset="0"/>
                <a:cs typeface="Lato" panose="020F0502020204030203" pitchFamily="34" charset="0"/>
              </a:rPr>
              <a:t>PROFIL</a:t>
            </a:r>
            <a:endParaRPr lang="en-GB" sz="1400" b="1" dirty="0">
              <a:solidFill>
                <a:schemeClr val="bg1"/>
              </a:solidFill>
              <a:ea typeface="Roboto" pitchFamily="2" charset="0"/>
              <a:cs typeface="Lato" panose="020F050202020403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0134" y="3382200"/>
            <a:ext cx="23290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723900" algn="l"/>
                <a:tab pos="1447800" algn="l"/>
                <a:tab pos="2171700" algn="l"/>
              </a:tabLst>
            </a:pPr>
            <a:r>
              <a:rPr lang="fr-FR" sz="1000" dirty="0">
                <a:solidFill>
                  <a:schemeClr val="bg1"/>
                </a:solidFill>
                <a:cs typeface="Lato" panose="020F0502020204030203" pitchFamily="34" charset="0"/>
              </a:rPr>
              <a:t>Décrivez en quelques lignes vos compétences clés pour le poste et vos objectifs de carrière. Vous pouvez les mettre en forme à l’aide de puces ou les laisser sous forme de texte plein.  Cet espace peut servir de début d’introduction à votre lettre de motivation.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2956" y="1638385"/>
            <a:ext cx="8829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  <a:ea typeface="Roboto" pitchFamily="2" charset="0"/>
                <a:cs typeface="Lato" panose="020F0502020204030203" pitchFamily="34" charset="0"/>
              </a:rPr>
              <a:t>CONTACT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6591" y="2515203"/>
            <a:ext cx="24102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1000" dirty="0">
                <a:solidFill>
                  <a:schemeClr val="bg1"/>
                </a:solidFill>
                <a:ea typeface="Roboto" pitchFamily="2" charset="0"/>
                <a:cs typeface="Lato" panose="020F0502020204030203" pitchFamily="34" charset="0"/>
              </a:rPr>
              <a:t>12 rue de la </a:t>
            </a:r>
            <a:r>
              <a:rPr lang="en-PH" sz="1000" dirty="0" err="1">
                <a:solidFill>
                  <a:schemeClr val="bg1"/>
                </a:solidFill>
                <a:ea typeface="Roboto" pitchFamily="2" charset="0"/>
                <a:cs typeface="Lato" panose="020F0502020204030203" pitchFamily="34" charset="0"/>
              </a:rPr>
              <a:t>Réussite</a:t>
            </a:r>
            <a:r>
              <a:rPr lang="en-PH" sz="1000" dirty="0">
                <a:solidFill>
                  <a:schemeClr val="bg1"/>
                </a:solidFill>
                <a:ea typeface="Roboto" pitchFamily="2" charset="0"/>
                <a:cs typeface="Lato" panose="020F0502020204030203" pitchFamily="34" charset="0"/>
              </a:rPr>
              <a:t> 75012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79" y="2569319"/>
            <a:ext cx="168487" cy="16848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28" y="2021419"/>
            <a:ext cx="125989" cy="12598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54" y="2384432"/>
            <a:ext cx="144337" cy="14433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78" y="2187957"/>
            <a:ext cx="155926" cy="15592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46591" y="1942826"/>
            <a:ext cx="24102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  <a:ea typeface="Roboto" pitchFamily="2" charset="0"/>
                <a:cs typeface="Lato" panose="020F0502020204030203" pitchFamily="34" charset="0"/>
              </a:rPr>
              <a:t>0601020304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46591" y="2133618"/>
            <a:ext cx="24102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  <a:ea typeface="Roboto" pitchFamily="2" charset="0"/>
                <a:cs typeface="Lato" panose="020F0502020204030203" pitchFamily="34" charset="0"/>
              </a:rPr>
              <a:t>0102030405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46591" y="2324410"/>
            <a:ext cx="24102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  <a:ea typeface="Roboto" pitchFamily="2" charset="0"/>
                <a:cs typeface="Lato" panose="020F0502020204030203" pitchFamily="34" charset="0"/>
              </a:rPr>
              <a:t>mail@mail.com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52770" y="5215879"/>
            <a:ext cx="13020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  <a:ea typeface="Roboto" pitchFamily="2" charset="0"/>
                <a:cs typeface="Lato" panose="020F0502020204030203" pitchFamily="34" charset="0"/>
              </a:rPr>
              <a:t>COMPETENCES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52770" y="5832033"/>
            <a:ext cx="12330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  <a:ea typeface="Roboto" pitchFamily="2" charset="0"/>
                <a:cs typeface="Lato" panose="020F0502020204030203" pitchFamily="34" charset="0"/>
              </a:rPr>
              <a:t>Microsoft Office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52770" y="6146417"/>
            <a:ext cx="12330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  <a:ea typeface="Roboto" pitchFamily="2" charset="0"/>
                <a:cs typeface="Lato" panose="020F0502020204030203" pitchFamily="34" charset="0"/>
              </a:rPr>
              <a:t>Design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52770" y="6460801"/>
            <a:ext cx="10678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  <a:ea typeface="Roboto" pitchFamily="2" charset="0"/>
                <a:cs typeface="Lato" panose="020F0502020204030203" pitchFamily="34" charset="0"/>
              </a:rPr>
              <a:t>PHP MySQL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52770" y="6775185"/>
            <a:ext cx="10678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err="1">
                <a:solidFill>
                  <a:schemeClr val="bg1"/>
                </a:solidFill>
                <a:ea typeface="Roboto" pitchFamily="2" charset="0"/>
                <a:cs typeface="Lato" panose="020F0502020204030203" pitchFamily="34" charset="0"/>
              </a:rPr>
              <a:t>Programmation</a:t>
            </a:r>
            <a:endParaRPr lang="en-GB" sz="1000" dirty="0">
              <a:solidFill>
                <a:schemeClr val="bg1"/>
              </a:solidFill>
              <a:ea typeface="Roboto" pitchFamily="2" charset="0"/>
              <a:cs typeface="Lato" panose="020F0502020204030203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2770" y="7093930"/>
            <a:ext cx="18806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i="1" dirty="0" err="1">
                <a:solidFill>
                  <a:schemeClr val="bg1"/>
                </a:solidFill>
                <a:ea typeface="Roboto" pitchFamily="2" charset="0"/>
                <a:cs typeface="Lato" panose="020F0502020204030203" pitchFamily="34" charset="0"/>
              </a:rPr>
              <a:t>Langues</a:t>
            </a:r>
            <a:endParaRPr lang="en-GB" sz="1000" b="1" i="1" dirty="0">
              <a:solidFill>
                <a:schemeClr val="bg1"/>
              </a:solidFill>
              <a:ea typeface="Roboto" pitchFamily="2" charset="0"/>
              <a:cs typeface="Lato" panose="020F0502020204030203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52770" y="7394012"/>
            <a:ext cx="10678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err="1">
                <a:solidFill>
                  <a:schemeClr val="bg1"/>
                </a:solidFill>
                <a:ea typeface="Roboto" pitchFamily="2" charset="0"/>
                <a:cs typeface="Lato" panose="020F0502020204030203" pitchFamily="34" charset="0"/>
              </a:rPr>
              <a:t>Anglais</a:t>
            </a:r>
            <a:endParaRPr lang="en-GB" sz="1000" dirty="0">
              <a:solidFill>
                <a:schemeClr val="bg1"/>
              </a:solidFill>
              <a:ea typeface="Roboto" pitchFamily="2" charset="0"/>
              <a:cs typeface="Lato" panose="020F0502020204030203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52770" y="7708396"/>
            <a:ext cx="10678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err="1">
                <a:solidFill>
                  <a:schemeClr val="bg1"/>
                </a:solidFill>
                <a:ea typeface="Roboto" pitchFamily="2" charset="0"/>
                <a:cs typeface="Lato" panose="020F0502020204030203" pitchFamily="34" charset="0"/>
              </a:rPr>
              <a:t>Français</a:t>
            </a:r>
            <a:endParaRPr lang="en-GB" sz="1000" dirty="0">
              <a:solidFill>
                <a:schemeClr val="bg1"/>
              </a:solidFill>
              <a:ea typeface="Roboto" pitchFamily="2" charset="0"/>
              <a:cs typeface="Lato" panose="020F0502020204030203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52770" y="8022780"/>
            <a:ext cx="10678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err="1">
                <a:solidFill>
                  <a:schemeClr val="bg1"/>
                </a:solidFill>
                <a:ea typeface="Roboto" pitchFamily="2" charset="0"/>
                <a:cs typeface="Lato" panose="020F0502020204030203" pitchFamily="34" charset="0"/>
              </a:rPr>
              <a:t>Allemand</a:t>
            </a:r>
            <a:endParaRPr lang="en-GB" sz="1000" dirty="0">
              <a:solidFill>
                <a:schemeClr val="bg1"/>
              </a:solidFill>
              <a:ea typeface="Roboto" pitchFamily="2" charset="0"/>
              <a:cs typeface="Lato" panose="020F0502020204030203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52771" y="8407848"/>
            <a:ext cx="22206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i="1" dirty="0" err="1">
                <a:solidFill>
                  <a:schemeClr val="bg1"/>
                </a:solidFill>
                <a:ea typeface="Roboto" pitchFamily="2" charset="0"/>
                <a:cs typeface="Lato" panose="020F0502020204030203" pitchFamily="34" charset="0"/>
              </a:rPr>
              <a:t>Pesonnelles</a:t>
            </a:r>
            <a:endParaRPr lang="en-GB" sz="1000" b="1" i="1" dirty="0">
              <a:solidFill>
                <a:schemeClr val="bg1"/>
              </a:solidFill>
              <a:ea typeface="Roboto" pitchFamily="2" charset="0"/>
              <a:cs typeface="Lato" panose="020F0502020204030203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52770" y="8707930"/>
            <a:ext cx="10678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err="1">
                <a:solidFill>
                  <a:schemeClr val="bg1"/>
                </a:solidFill>
                <a:ea typeface="Roboto" pitchFamily="2" charset="0"/>
                <a:cs typeface="Lato" panose="020F0502020204030203" pitchFamily="34" charset="0"/>
              </a:rPr>
              <a:t>Créatif</a:t>
            </a:r>
            <a:endParaRPr lang="en-GB" sz="1000" dirty="0">
              <a:solidFill>
                <a:schemeClr val="bg1"/>
              </a:solidFill>
              <a:ea typeface="Roboto" pitchFamily="2" charset="0"/>
              <a:cs typeface="Lato" panose="020F0502020204030203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52770" y="9022314"/>
            <a:ext cx="10678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err="1">
                <a:solidFill>
                  <a:schemeClr val="bg1"/>
                </a:solidFill>
                <a:ea typeface="Roboto" pitchFamily="2" charset="0"/>
                <a:cs typeface="Lato" panose="020F0502020204030203" pitchFamily="34" charset="0"/>
              </a:rPr>
              <a:t>Sérieux</a:t>
            </a:r>
            <a:endParaRPr lang="en-GB" sz="1000" dirty="0">
              <a:solidFill>
                <a:schemeClr val="bg1"/>
              </a:solidFill>
              <a:ea typeface="Roboto" pitchFamily="2" charset="0"/>
              <a:cs typeface="Lato" panose="020F0502020204030203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52770" y="9336698"/>
            <a:ext cx="10678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err="1">
                <a:solidFill>
                  <a:schemeClr val="bg1"/>
                </a:solidFill>
                <a:ea typeface="Roboto" pitchFamily="2" charset="0"/>
                <a:cs typeface="Lato" panose="020F0502020204030203" pitchFamily="34" charset="0"/>
              </a:rPr>
              <a:t>Innovant</a:t>
            </a:r>
            <a:endParaRPr lang="en-GB" sz="1000" dirty="0">
              <a:solidFill>
                <a:schemeClr val="bg1"/>
              </a:solidFill>
              <a:ea typeface="Roboto" pitchFamily="2" charset="0"/>
              <a:cs typeface="Lato" panose="020F0502020204030203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52770" y="9655295"/>
            <a:ext cx="10678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err="1">
                <a:solidFill>
                  <a:schemeClr val="bg1"/>
                </a:solidFill>
                <a:ea typeface="Roboto" pitchFamily="2" charset="0"/>
                <a:cs typeface="Lato" panose="020F0502020204030203" pitchFamily="34" charset="0"/>
              </a:rPr>
              <a:t>Organisé</a:t>
            </a:r>
            <a:endParaRPr lang="en-GB" sz="1000" dirty="0">
              <a:solidFill>
                <a:schemeClr val="bg1"/>
              </a:solidFill>
              <a:ea typeface="Roboto" pitchFamily="2" charset="0"/>
              <a:cs typeface="Lato" panose="020F0502020204030203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52770" y="5532636"/>
            <a:ext cx="18806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i="1" dirty="0" err="1">
                <a:solidFill>
                  <a:schemeClr val="bg1"/>
                </a:solidFill>
                <a:ea typeface="Roboto" pitchFamily="2" charset="0"/>
                <a:cs typeface="Lato" panose="020F0502020204030203" pitchFamily="34" charset="0"/>
              </a:rPr>
              <a:t>Professionnelles</a:t>
            </a:r>
            <a:endParaRPr lang="en-GB" sz="1000" b="1" i="1" dirty="0">
              <a:solidFill>
                <a:schemeClr val="bg1"/>
              </a:solidFill>
              <a:ea typeface="Roboto" pitchFamily="2" charset="0"/>
              <a:cs typeface="Lato" panose="020F0502020204030203" pitchFamily="34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1462618" y="5876235"/>
            <a:ext cx="1019175" cy="145118"/>
            <a:chOff x="1466656" y="4745095"/>
            <a:chExt cx="1019175" cy="145118"/>
          </a:xfrm>
        </p:grpSpPr>
        <p:cxnSp>
          <p:nvCxnSpPr>
            <p:cNvPr id="37" name="Straight Connector 36"/>
            <p:cNvCxnSpPr/>
            <p:nvPr/>
          </p:nvCxnSpPr>
          <p:spPr>
            <a:xfrm>
              <a:off x="1466656" y="4819650"/>
              <a:ext cx="1019175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Chevron 37"/>
            <p:cNvSpPr/>
            <p:nvPr/>
          </p:nvSpPr>
          <p:spPr>
            <a:xfrm>
              <a:off x="1726307" y="4745095"/>
              <a:ext cx="145118" cy="145118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103" name="Group 102"/>
          <p:cNvGrpSpPr/>
          <p:nvPr/>
        </p:nvGrpSpPr>
        <p:grpSpPr>
          <a:xfrm>
            <a:off x="1462618" y="6185431"/>
            <a:ext cx="1019175" cy="145118"/>
            <a:chOff x="1466656" y="4745095"/>
            <a:chExt cx="1019175" cy="145118"/>
          </a:xfrm>
        </p:grpSpPr>
        <p:cxnSp>
          <p:nvCxnSpPr>
            <p:cNvPr id="104" name="Straight Connector 103"/>
            <p:cNvCxnSpPr/>
            <p:nvPr/>
          </p:nvCxnSpPr>
          <p:spPr>
            <a:xfrm>
              <a:off x="1466656" y="4819650"/>
              <a:ext cx="1019175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Chevron 104"/>
            <p:cNvSpPr/>
            <p:nvPr/>
          </p:nvSpPr>
          <p:spPr>
            <a:xfrm>
              <a:off x="2037457" y="4745095"/>
              <a:ext cx="145118" cy="145118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1462618" y="6494627"/>
            <a:ext cx="1019175" cy="145118"/>
            <a:chOff x="1466656" y="4745095"/>
            <a:chExt cx="1019175" cy="145118"/>
          </a:xfrm>
        </p:grpSpPr>
        <p:cxnSp>
          <p:nvCxnSpPr>
            <p:cNvPr id="107" name="Straight Connector 106"/>
            <p:cNvCxnSpPr/>
            <p:nvPr/>
          </p:nvCxnSpPr>
          <p:spPr>
            <a:xfrm>
              <a:off x="1466656" y="4819650"/>
              <a:ext cx="1019175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Chevron 107"/>
            <p:cNvSpPr/>
            <p:nvPr/>
          </p:nvSpPr>
          <p:spPr>
            <a:xfrm>
              <a:off x="1726307" y="4745095"/>
              <a:ext cx="145118" cy="145118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1462618" y="6803822"/>
            <a:ext cx="1019175" cy="145118"/>
            <a:chOff x="1466656" y="4745095"/>
            <a:chExt cx="1019175" cy="145118"/>
          </a:xfrm>
        </p:grpSpPr>
        <p:cxnSp>
          <p:nvCxnSpPr>
            <p:cNvPr id="110" name="Straight Connector 109"/>
            <p:cNvCxnSpPr/>
            <p:nvPr/>
          </p:nvCxnSpPr>
          <p:spPr>
            <a:xfrm>
              <a:off x="1466656" y="4819650"/>
              <a:ext cx="1019175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Chevron 110"/>
            <p:cNvSpPr/>
            <p:nvPr/>
          </p:nvSpPr>
          <p:spPr>
            <a:xfrm>
              <a:off x="2037457" y="4745095"/>
              <a:ext cx="145118" cy="145118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1462618" y="7433936"/>
            <a:ext cx="1019175" cy="145118"/>
            <a:chOff x="1466656" y="4745095"/>
            <a:chExt cx="1019175" cy="145118"/>
          </a:xfrm>
        </p:grpSpPr>
        <p:cxnSp>
          <p:nvCxnSpPr>
            <p:cNvPr id="113" name="Straight Connector 112"/>
            <p:cNvCxnSpPr/>
            <p:nvPr/>
          </p:nvCxnSpPr>
          <p:spPr>
            <a:xfrm>
              <a:off x="1466656" y="4819650"/>
              <a:ext cx="1019175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Chevron 113"/>
            <p:cNvSpPr/>
            <p:nvPr/>
          </p:nvSpPr>
          <p:spPr>
            <a:xfrm>
              <a:off x="1726307" y="4745095"/>
              <a:ext cx="145118" cy="145118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1462618" y="7743132"/>
            <a:ext cx="1019175" cy="145118"/>
            <a:chOff x="1466656" y="4745095"/>
            <a:chExt cx="1019175" cy="145118"/>
          </a:xfrm>
        </p:grpSpPr>
        <p:cxnSp>
          <p:nvCxnSpPr>
            <p:cNvPr id="116" name="Straight Connector 115"/>
            <p:cNvCxnSpPr/>
            <p:nvPr/>
          </p:nvCxnSpPr>
          <p:spPr>
            <a:xfrm>
              <a:off x="1466656" y="4819650"/>
              <a:ext cx="1019175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Chevron 116"/>
            <p:cNvSpPr/>
            <p:nvPr/>
          </p:nvSpPr>
          <p:spPr>
            <a:xfrm>
              <a:off x="2037457" y="4745095"/>
              <a:ext cx="145118" cy="145118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118" name="Group 117"/>
          <p:cNvGrpSpPr/>
          <p:nvPr/>
        </p:nvGrpSpPr>
        <p:grpSpPr>
          <a:xfrm>
            <a:off x="1462618" y="8052328"/>
            <a:ext cx="1019175" cy="145118"/>
            <a:chOff x="1466656" y="4745095"/>
            <a:chExt cx="1019175" cy="145118"/>
          </a:xfrm>
        </p:grpSpPr>
        <p:cxnSp>
          <p:nvCxnSpPr>
            <p:cNvPr id="119" name="Straight Connector 118"/>
            <p:cNvCxnSpPr/>
            <p:nvPr/>
          </p:nvCxnSpPr>
          <p:spPr>
            <a:xfrm>
              <a:off x="1466656" y="4819650"/>
              <a:ext cx="1019175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0" name="Chevron 119"/>
            <p:cNvSpPr/>
            <p:nvPr/>
          </p:nvSpPr>
          <p:spPr>
            <a:xfrm>
              <a:off x="1726307" y="4745095"/>
              <a:ext cx="145118" cy="145118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124" name="Group 123"/>
          <p:cNvGrpSpPr/>
          <p:nvPr/>
        </p:nvGrpSpPr>
        <p:grpSpPr>
          <a:xfrm>
            <a:off x="1462618" y="8780558"/>
            <a:ext cx="1019175" cy="145118"/>
            <a:chOff x="1466656" y="4745095"/>
            <a:chExt cx="1019175" cy="145118"/>
          </a:xfrm>
        </p:grpSpPr>
        <p:cxnSp>
          <p:nvCxnSpPr>
            <p:cNvPr id="125" name="Straight Connector 124"/>
            <p:cNvCxnSpPr/>
            <p:nvPr/>
          </p:nvCxnSpPr>
          <p:spPr>
            <a:xfrm>
              <a:off x="1466656" y="4819650"/>
              <a:ext cx="1019175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6" name="Chevron 125"/>
            <p:cNvSpPr/>
            <p:nvPr/>
          </p:nvSpPr>
          <p:spPr>
            <a:xfrm>
              <a:off x="1726307" y="4745095"/>
              <a:ext cx="145118" cy="145118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127" name="Group 126"/>
          <p:cNvGrpSpPr/>
          <p:nvPr/>
        </p:nvGrpSpPr>
        <p:grpSpPr>
          <a:xfrm>
            <a:off x="1462618" y="9089754"/>
            <a:ext cx="1019175" cy="145118"/>
            <a:chOff x="1466656" y="4745095"/>
            <a:chExt cx="1019175" cy="145118"/>
          </a:xfrm>
        </p:grpSpPr>
        <p:cxnSp>
          <p:nvCxnSpPr>
            <p:cNvPr id="128" name="Straight Connector 127"/>
            <p:cNvCxnSpPr/>
            <p:nvPr/>
          </p:nvCxnSpPr>
          <p:spPr>
            <a:xfrm>
              <a:off x="1466656" y="4819650"/>
              <a:ext cx="1019175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Chevron 128"/>
            <p:cNvSpPr/>
            <p:nvPr/>
          </p:nvSpPr>
          <p:spPr>
            <a:xfrm>
              <a:off x="2037457" y="4745095"/>
              <a:ext cx="145118" cy="145118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130" name="Group 129"/>
          <p:cNvGrpSpPr/>
          <p:nvPr/>
        </p:nvGrpSpPr>
        <p:grpSpPr>
          <a:xfrm>
            <a:off x="1462618" y="9398950"/>
            <a:ext cx="1019175" cy="145118"/>
            <a:chOff x="1466656" y="4745095"/>
            <a:chExt cx="1019175" cy="145118"/>
          </a:xfrm>
        </p:grpSpPr>
        <p:cxnSp>
          <p:nvCxnSpPr>
            <p:cNvPr id="131" name="Straight Connector 130"/>
            <p:cNvCxnSpPr/>
            <p:nvPr/>
          </p:nvCxnSpPr>
          <p:spPr>
            <a:xfrm>
              <a:off x="1466656" y="4819650"/>
              <a:ext cx="1019175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Chevron 131"/>
            <p:cNvSpPr/>
            <p:nvPr/>
          </p:nvSpPr>
          <p:spPr>
            <a:xfrm>
              <a:off x="1726307" y="4745095"/>
              <a:ext cx="145118" cy="145118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133" name="Group 132"/>
          <p:cNvGrpSpPr/>
          <p:nvPr/>
        </p:nvGrpSpPr>
        <p:grpSpPr>
          <a:xfrm>
            <a:off x="1462618" y="9708145"/>
            <a:ext cx="1019175" cy="145118"/>
            <a:chOff x="1466656" y="4745095"/>
            <a:chExt cx="1019175" cy="145118"/>
          </a:xfrm>
        </p:grpSpPr>
        <p:cxnSp>
          <p:nvCxnSpPr>
            <p:cNvPr id="134" name="Straight Connector 133"/>
            <p:cNvCxnSpPr/>
            <p:nvPr/>
          </p:nvCxnSpPr>
          <p:spPr>
            <a:xfrm>
              <a:off x="1466656" y="4819650"/>
              <a:ext cx="1019175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5" name="Chevron 134"/>
            <p:cNvSpPr/>
            <p:nvPr/>
          </p:nvSpPr>
          <p:spPr>
            <a:xfrm>
              <a:off x="2037457" y="4745095"/>
              <a:ext cx="145118" cy="145118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156807" y="-236224"/>
            <a:ext cx="2495275" cy="1677133"/>
            <a:chOff x="85336" y="-308086"/>
            <a:chExt cx="2495275" cy="1068240"/>
          </a:xfrm>
        </p:grpSpPr>
        <p:sp>
          <p:nvSpPr>
            <p:cNvPr id="41" name="Chevron 40"/>
            <p:cNvSpPr/>
            <p:nvPr/>
          </p:nvSpPr>
          <p:spPr>
            <a:xfrm>
              <a:off x="85336" y="-308086"/>
              <a:ext cx="798134" cy="1068240"/>
            </a:xfrm>
            <a:prstGeom prst="chevron">
              <a:avLst/>
            </a:prstGeom>
            <a:solidFill>
              <a:srgbClr val="5959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6" name="Chevron 135"/>
            <p:cNvSpPr/>
            <p:nvPr/>
          </p:nvSpPr>
          <p:spPr>
            <a:xfrm>
              <a:off x="651050" y="-308086"/>
              <a:ext cx="798134" cy="1068240"/>
            </a:xfrm>
            <a:prstGeom prst="chevron">
              <a:avLst/>
            </a:prstGeom>
            <a:solidFill>
              <a:srgbClr val="5959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7" name="Chevron 136"/>
            <p:cNvSpPr/>
            <p:nvPr/>
          </p:nvSpPr>
          <p:spPr>
            <a:xfrm>
              <a:off x="1216764" y="-308086"/>
              <a:ext cx="798134" cy="1068240"/>
            </a:xfrm>
            <a:prstGeom prst="chevron">
              <a:avLst/>
            </a:prstGeom>
            <a:solidFill>
              <a:srgbClr val="5959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8" name="Chevron 137"/>
            <p:cNvSpPr/>
            <p:nvPr/>
          </p:nvSpPr>
          <p:spPr>
            <a:xfrm>
              <a:off x="1782477" y="-308086"/>
              <a:ext cx="798134" cy="1068240"/>
            </a:xfrm>
            <a:prstGeom prst="chevron">
              <a:avLst/>
            </a:prstGeom>
            <a:solidFill>
              <a:srgbClr val="5959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pic>
        <p:nvPicPr>
          <p:cNvPr id="4" name="Image 3" descr="Une image contenant personne, mur, cravate, homme&#10;&#10;&#10;&#10;Description générée automatiquement">
            <a:extLst>
              <a:ext uri="{FF2B5EF4-FFF2-40B4-BE49-F238E27FC236}">
                <a16:creationId xmlns:a16="http://schemas.microsoft.com/office/drawing/2014/main" id="{44828C93-0FEC-DA4E-8FFA-FE78535776F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05" r="14320"/>
          <a:stretch/>
        </p:blipFill>
        <p:spPr>
          <a:xfrm>
            <a:off x="4147041" y="67536"/>
            <a:ext cx="1939947" cy="1811586"/>
          </a:xfrm>
          <a:prstGeom prst="diamond">
            <a:avLst/>
          </a:prstGeom>
        </p:spPr>
      </p:pic>
      <p:sp>
        <p:nvSpPr>
          <p:cNvPr id="95" name="TextBox 5">
            <a:extLst>
              <a:ext uri="{FF2B5EF4-FFF2-40B4-BE49-F238E27FC236}">
                <a16:creationId xmlns:a16="http://schemas.microsoft.com/office/drawing/2014/main" id="{4C5D18C1-8754-264A-BBCC-DB2983017D23}"/>
              </a:ext>
            </a:extLst>
          </p:cNvPr>
          <p:cNvSpPr txBox="1"/>
          <p:nvPr/>
        </p:nvSpPr>
        <p:spPr>
          <a:xfrm>
            <a:off x="3232527" y="1020501"/>
            <a:ext cx="385733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600" b="1" dirty="0">
                <a:solidFill>
                  <a:schemeClr val="bg1"/>
                </a:solidFill>
                <a:ea typeface="Roboto" pitchFamily="2" charset="0"/>
                <a:cs typeface="Lato Black" panose="020F0A02020204030203" pitchFamily="34" charset="0"/>
              </a:rPr>
              <a:t>Jeff Calibri</a:t>
            </a:r>
          </a:p>
        </p:txBody>
      </p:sp>
    </p:spTree>
    <p:extLst>
      <p:ext uri="{BB962C8B-B14F-4D97-AF65-F5344CB8AC3E}">
        <p14:creationId xmlns:p14="http://schemas.microsoft.com/office/powerpoint/2010/main" val="3635773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743409A-4799-FA42-9F31-505AABB8CC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504" y="645775"/>
            <a:ext cx="6659844" cy="9357487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fr-FR" b="1" dirty="0"/>
              <a:t>Cher(e) Candidat(e)</a:t>
            </a:r>
          </a:p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r>
              <a:rPr lang="fr-FR" b="1" dirty="0"/>
              <a:t>Merci d'avoir téléchargé ce modèle sur notre site. Nous espérons qu'il vous aidera à mettre en valeur votre CV.</a:t>
            </a:r>
          </a:p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r>
              <a:rPr lang="fr-FR" dirty="0"/>
              <a:t>---------------------------------------------------------------------------------------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Besoin de conseils pour rédiger votre CV ou vous préparer pour l’entretien d’embauche ? Consultez nos articles :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- </a:t>
            </a:r>
            <a:r>
              <a:rPr lang="fr-FR" dirty="0">
                <a:hlinkClick r:id="rId2"/>
              </a:rPr>
              <a:t>Le titre du CV : guide pratique + 30 exemples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- </a:t>
            </a:r>
            <a:r>
              <a:rPr lang="fr-FR" dirty="0">
                <a:hlinkClick r:id="rId3"/>
              </a:rPr>
              <a:t>Comment mettre en valeur son expérience professionnelle ?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- </a:t>
            </a:r>
            <a:r>
              <a:rPr lang="fr-FR" dirty="0">
                <a:hlinkClick r:id="rId4"/>
              </a:rPr>
              <a:t>Rédiger une accroche de CV percutante + 9 exemples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- </a:t>
            </a:r>
            <a:r>
              <a:rPr lang="fr-FR" dirty="0">
                <a:hlinkClick r:id="rId5"/>
              </a:rPr>
              <a:t>Les 7 points clés d'un CV réussi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- Personnalisez votre CV avec </a:t>
            </a:r>
            <a:r>
              <a:rPr lang="fr-FR" dirty="0">
                <a:hlinkClick r:id="rId6"/>
              </a:rPr>
              <a:t>des icônes gratuites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- Bien </a:t>
            </a:r>
            <a:r>
              <a:rPr lang="fr-FR" dirty="0">
                <a:hlinkClick r:id="rId7"/>
              </a:rPr>
              <a:t>préparer son entretien </a:t>
            </a: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Nous proposons également plusieurs centaines d'exemples de lettres de motivation classées par métier et des modèles pour les mettre en forme.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- </a:t>
            </a:r>
            <a:r>
              <a:rPr lang="fr-FR" dirty="0">
                <a:hlinkClick r:id="rId8"/>
              </a:rPr>
              <a:t>1200 exemples de lettres de motivation 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- </a:t>
            </a:r>
            <a:r>
              <a:rPr lang="fr-FR" dirty="0">
                <a:hlinkClick r:id="rId9"/>
              </a:rPr>
              <a:t>Les modèles de </a:t>
            </a:r>
            <a:r>
              <a:rPr lang="fr-FR" dirty="0">
                <a:hlinkClick r:id="rId10"/>
              </a:rPr>
              <a:t>courrier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- Tous nos conseils </a:t>
            </a:r>
            <a:r>
              <a:rPr lang="fr-FR" dirty="0">
                <a:hlinkClick r:id="rId11"/>
              </a:rPr>
              <a:t>pour rédiger une lettre efficace </a:t>
            </a: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Nous vous souhaitons bonne chance dans vos recherches et vos entretiens </a:t>
            </a:r>
            <a:r>
              <a:rPr lang="fr-FR" dirty="0">
                <a:sym typeface="Wingdings" pitchFamily="2" charset="2"/>
              </a:rPr>
              <a:t> </a:t>
            </a: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Enfin, rappelez-vous qu'une bonne candidature est une candidature personnalisée ! Prenez donc le temps de la rédiger avec soin car elle décrit votre parcours professionnel et votre personnalité. 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----------------</a:t>
            </a:r>
          </a:p>
          <a:p>
            <a:pPr marL="0" indent="0">
              <a:buNone/>
            </a:pPr>
            <a:r>
              <a:rPr lang="fr-FR" sz="2099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Copyright : Les contenus diffusés sur notre site (modèles de CV, modèles de lettre, articles ...) sont la propriété de creeruncv.com. Leur utilisation est limitée à un usage strictement personnel. Il est interdit de les diffuser ou redistribuer sans notre accord. Contenus déposés dans 180 pays devant huissier. Reproduction strictement interdite, même partielle. Limité à un usage strictement personnel. </a:t>
            </a:r>
            <a:br>
              <a:rPr lang="fr-FR" sz="2099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fr-FR" sz="2099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Disclaimer</a:t>
            </a:r>
            <a:r>
              <a:rPr lang="fr-FR" sz="2099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: Les modèles disponibles sur notre site fournis "en l'état" et sans garantie.</a:t>
            </a:r>
          </a:p>
          <a:p>
            <a:pPr marL="0" indent="0">
              <a:buNone/>
            </a:pPr>
            <a:endParaRPr lang="fr-FR" sz="2446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algn="ctr">
              <a:buNone/>
            </a:pPr>
            <a:r>
              <a:rPr lang="fr-FR" sz="2446" dirty="0" err="1"/>
              <a:t>Créeruncv.com</a:t>
            </a:r>
            <a:r>
              <a:rPr lang="fr-FR" sz="2446" dirty="0"/>
              <a:t> est un site gratuit. </a:t>
            </a:r>
          </a:p>
        </p:txBody>
      </p:sp>
    </p:spTree>
    <p:extLst>
      <p:ext uri="{BB962C8B-B14F-4D97-AF65-F5344CB8AC3E}">
        <p14:creationId xmlns:p14="http://schemas.microsoft.com/office/powerpoint/2010/main" val="38828892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658</TotalTime>
  <Words>561</Words>
  <Application>Microsoft Macintosh PowerPoint</Application>
  <PresentationFormat>Personnalisé</PresentationFormat>
  <Paragraphs>89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Présentation PowerPoint</vt:lpstr>
      <vt:lpstr>Présentation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ikkinallego</dc:creator>
  <cp:lastModifiedBy>Axel Maille</cp:lastModifiedBy>
  <cp:revision>87</cp:revision>
  <dcterms:created xsi:type="dcterms:W3CDTF">2017-02-16T03:54:32Z</dcterms:created>
  <dcterms:modified xsi:type="dcterms:W3CDTF">2022-08-03T16:16:14Z</dcterms:modified>
</cp:coreProperties>
</file>