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F64"/>
    <a:srgbClr val="FBD43E"/>
    <a:srgbClr val="282924"/>
    <a:srgbClr val="013839"/>
    <a:srgbClr val="037679"/>
    <a:srgbClr val="F89520"/>
    <a:srgbClr val="00ABB1"/>
    <a:srgbClr val="BCC8C8"/>
    <a:srgbClr val="FF6699"/>
    <a:srgbClr val="74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6" autoAdjust="0"/>
    <p:restoredTop sz="96326" autoAdjust="0"/>
  </p:normalViewPr>
  <p:slideViewPr>
    <p:cSldViewPr snapToGrid="0">
      <p:cViewPr>
        <p:scale>
          <a:sx n="95" d="100"/>
          <a:sy n="95" d="100"/>
        </p:scale>
        <p:origin x="44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8956B56-479B-354A-A25C-D9E22C59F902}"/>
    <pc:docChg chg="modSld">
      <pc:chgData name="Axel Maille" userId="065ad68c099279a8" providerId="LiveId" clId="{08956B56-479B-354A-A25C-D9E22C59F902}" dt="2019-11-19T09:02:37.253" v="0" actId="6549"/>
      <pc:docMkLst>
        <pc:docMk/>
      </pc:docMkLst>
      <pc:sldChg chg="modSp">
        <pc:chgData name="Axel Maille" userId="065ad68c099279a8" providerId="LiveId" clId="{08956B56-479B-354A-A25C-D9E22C59F902}" dt="2019-11-19T09:02:37.253" v="0" actId="6549"/>
        <pc:sldMkLst>
          <pc:docMk/>
          <pc:sldMk cId="3635773026" sldId="262"/>
        </pc:sldMkLst>
        <pc:spChg chg="mod">
          <ac:chgData name="Axel Maille" userId="065ad68c099279a8" providerId="LiveId" clId="{08956B56-479B-354A-A25C-D9E22C59F902}" dt="2019-11-19T09:02:37.253" v="0" actId="6549"/>
          <ac:spMkLst>
            <pc:docMk/>
            <pc:sldMk cId="3635773026" sldId="262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8C368F-B7AB-7BED-6791-75D8314681DF}"/>
              </a:ext>
            </a:extLst>
          </p:cNvPr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37">
            <a:extLst>
              <a:ext uri="{FF2B5EF4-FFF2-40B4-BE49-F238E27FC236}">
                <a16:creationId xmlns:a16="http://schemas.microsoft.com/office/drawing/2014/main" id="{BF555DC9-3F6F-E411-ACE5-8A6A35AF16FE}"/>
              </a:ext>
            </a:extLst>
          </p:cNvPr>
          <p:cNvGrpSpPr/>
          <p:nvPr/>
        </p:nvGrpSpPr>
        <p:grpSpPr>
          <a:xfrm>
            <a:off x="1515767" y="0"/>
            <a:ext cx="4531316" cy="535475"/>
            <a:chOff x="1131192" y="0"/>
            <a:chExt cx="4531316" cy="535475"/>
          </a:xfrm>
          <a:solidFill>
            <a:srgbClr val="FBD43E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2BD182-8591-D0B2-84FF-1342CD69AAB3}"/>
                </a:ext>
              </a:extLst>
            </p:cNvPr>
            <p:cNvSpPr/>
            <p:nvPr/>
          </p:nvSpPr>
          <p:spPr>
            <a:xfrm>
              <a:off x="113119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EE3F46-44A7-CC0D-21F4-6A9411B78161}"/>
                </a:ext>
              </a:extLst>
            </p:cNvPr>
            <p:cNvSpPr/>
            <p:nvPr/>
          </p:nvSpPr>
          <p:spPr>
            <a:xfrm>
              <a:off x="271850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0376C1-14C1-372C-59E3-AD461899041B}"/>
                </a:ext>
              </a:extLst>
            </p:cNvPr>
            <p:cNvSpPr/>
            <p:nvPr/>
          </p:nvSpPr>
          <p:spPr>
            <a:xfrm>
              <a:off x="509947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4F4D2DF-DAE2-EE8A-69A4-4C9BA23FE733}"/>
                </a:ext>
              </a:extLst>
            </p:cNvPr>
            <p:cNvSpPr/>
            <p:nvPr/>
          </p:nvSpPr>
          <p:spPr>
            <a:xfrm>
              <a:off x="430581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6378F40-04A3-DE02-0DC2-108C08C5B821}"/>
                </a:ext>
              </a:extLst>
            </p:cNvPr>
            <p:cNvSpPr/>
            <p:nvPr/>
          </p:nvSpPr>
          <p:spPr>
            <a:xfrm>
              <a:off x="351216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56A378-3B2F-78F7-9A8C-75A314A960A0}"/>
                </a:ext>
              </a:extLst>
            </p:cNvPr>
            <p:cNvSpPr/>
            <p:nvPr/>
          </p:nvSpPr>
          <p:spPr>
            <a:xfrm>
              <a:off x="192484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6820C8-11B8-B823-1EB3-BDD6B8D2F4D8}"/>
                </a:ext>
              </a:extLst>
            </p:cNvPr>
            <p:cNvSpPr/>
            <p:nvPr/>
          </p:nvSpPr>
          <p:spPr>
            <a:xfrm>
              <a:off x="152802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2DDD3E-7E44-4775-6CD9-180239B69BB1}"/>
                </a:ext>
              </a:extLst>
            </p:cNvPr>
            <p:cNvSpPr/>
            <p:nvPr/>
          </p:nvSpPr>
          <p:spPr>
            <a:xfrm>
              <a:off x="311533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80796A-8A81-9056-D2D7-5719EF4E9F81}"/>
                </a:ext>
              </a:extLst>
            </p:cNvPr>
            <p:cNvSpPr/>
            <p:nvPr/>
          </p:nvSpPr>
          <p:spPr>
            <a:xfrm>
              <a:off x="549629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D70C3E-46EE-73B7-A7DD-8D1E68999D5A}"/>
                </a:ext>
              </a:extLst>
            </p:cNvPr>
            <p:cNvSpPr/>
            <p:nvPr/>
          </p:nvSpPr>
          <p:spPr>
            <a:xfrm>
              <a:off x="470264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2E5894-8031-66FB-EFD7-69F28987DAFB}"/>
                </a:ext>
              </a:extLst>
            </p:cNvPr>
            <p:cNvSpPr/>
            <p:nvPr/>
          </p:nvSpPr>
          <p:spPr>
            <a:xfrm>
              <a:off x="390898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AD0561-0EC9-849D-6CDD-68602B9A195C}"/>
                </a:ext>
              </a:extLst>
            </p:cNvPr>
            <p:cNvSpPr/>
            <p:nvPr/>
          </p:nvSpPr>
          <p:spPr>
            <a:xfrm>
              <a:off x="232167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2B8421BA-C502-2506-0A83-7AA1A14C0D02}"/>
              </a:ext>
            </a:extLst>
          </p:cNvPr>
          <p:cNvSpPr txBox="1"/>
          <p:nvPr/>
        </p:nvSpPr>
        <p:spPr>
          <a:xfrm>
            <a:off x="874201" y="535475"/>
            <a:ext cx="5814449" cy="923330"/>
          </a:xfrm>
          <a:prstGeom prst="rect">
            <a:avLst/>
          </a:prstGeom>
          <a:noFill/>
          <a:ln w="57150">
            <a:solidFill>
              <a:srgbClr val="C85F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Roboto" pitchFamily="2" charset="0"/>
                <a:ea typeface="Roboto" pitchFamily="2" charset="0"/>
                <a:cs typeface="Lato Black" panose="020F0A02020204030203" pitchFamily="34" charset="0"/>
              </a:rPr>
              <a:t>Alice SAPRITCHE</a:t>
            </a: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2B54FF92-022F-6CB6-BCB6-2C9229AA539E}"/>
              </a:ext>
            </a:extLst>
          </p:cNvPr>
          <p:cNvSpPr txBox="1"/>
          <p:nvPr/>
        </p:nvSpPr>
        <p:spPr>
          <a:xfrm>
            <a:off x="221509" y="1706119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PROFIL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309C71C2-3BE7-8FE1-68E7-B7F76AD27A5B}"/>
              </a:ext>
            </a:extLst>
          </p:cNvPr>
          <p:cNvSpPr txBox="1"/>
          <p:nvPr/>
        </p:nvSpPr>
        <p:spPr>
          <a:xfrm>
            <a:off x="211447" y="2003900"/>
            <a:ext cx="6743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motivation.</a:t>
            </a:r>
          </a:p>
        </p:txBody>
      </p:sp>
      <p:sp>
        <p:nvSpPr>
          <p:cNvPr id="46" name="TextBox 8">
            <a:extLst>
              <a:ext uri="{FF2B5EF4-FFF2-40B4-BE49-F238E27FC236}">
                <a16:creationId xmlns:a16="http://schemas.microsoft.com/office/drawing/2014/main" id="{A61CAB98-87DB-76AF-2DCB-47178D4B5A07}"/>
              </a:ext>
            </a:extLst>
          </p:cNvPr>
          <p:cNvSpPr txBox="1"/>
          <p:nvPr/>
        </p:nvSpPr>
        <p:spPr>
          <a:xfrm>
            <a:off x="221509" y="2938215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67B3F0AA-F6E6-F358-0087-8ECB4EF4AC24}"/>
              </a:ext>
            </a:extLst>
          </p:cNvPr>
          <p:cNvSpPr txBox="1"/>
          <p:nvPr/>
        </p:nvSpPr>
        <p:spPr>
          <a:xfrm>
            <a:off x="784043" y="3797920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12 rue de la </a:t>
            </a:r>
            <a:r>
              <a:rPr lang="en-PH" sz="10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Réusiite</a:t>
            </a:r>
            <a:r>
              <a:rPr lang="en-PH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75012 Paris</a:t>
            </a:r>
          </a:p>
        </p:txBody>
      </p:sp>
      <p:pic>
        <p:nvPicPr>
          <p:cNvPr id="48" name="Picture 10">
            <a:extLst>
              <a:ext uri="{FF2B5EF4-FFF2-40B4-BE49-F238E27FC236}">
                <a16:creationId xmlns:a16="http://schemas.microsoft.com/office/drawing/2014/main" id="{792B2D01-563A-6C84-1272-907DAFC61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1" y="3852036"/>
            <a:ext cx="168487" cy="168487"/>
          </a:xfrm>
          <a:prstGeom prst="rect">
            <a:avLst/>
          </a:prstGeom>
        </p:spPr>
      </p:pic>
      <p:pic>
        <p:nvPicPr>
          <p:cNvPr id="49" name="Picture 11">
            <a:extLst>
              <a:ext uri="{FF2B5EF4-FFF2-40B4-BE49-F238E27FC236}">
                <a16:creationId xmlns:a16="http://schemas.microsoft.com/office/drawing/2014/main" id="{8A77C265-0DA8-E163-31F2-E0138092F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" y="3304136"/>
            <a:ext cx="125989" cy="125989"/>
          </a:xfrm>
          <a:prstGeom prst="rect">
            <a:avLst/>
          </a:prstGeom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1691C702-80BB-8FD8-AF82-F258F226C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" y="3667149"/>
            <a:ext cx="144337" cy="144337"/>
          </a:xfrm>
          <a:prstGeom prst="rect">
            <a:avLst/>
          </a:prstGeom>
        </p:spPr>
      </p:pic>
      <p:pic>
        <p:nvPicPr>
          <p:cNvPr id="51" name="Picture 13">
            <a:extLst>
              <a:ext uri="{FF2B5EF4-FFF2-40B4-BE49-F238E27FC236}">
                <a16:creationId xmlns:a16="http://schemas.microsoft.com/office/drawing/2014/main" id="{DD7E714A-B8EF-9DEA-7D03-5584D09FE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0" y="3470674"/>
            <a:ext cx="155926" cy="155926"/>
          </a:xfrm>
          <a:prstGeom prst="rect">
            <a:avLst/>
          </a:prstGeom>
        </p:spPr>
      </p:pic>
      <p:sp>
        <p:nvSpPr>
          <p:cNvPr id="52" name="TextBox 14">
            <a:extLst>
              <a:ext uri="{FF2B5EF4-FFF2-40B4-BE49-F238E27FC236}">
                <a16:creationId xmlns:a16="http://schemas.microsoft.com/office/drawing/2014/main" id="{BE3443FB-ED6C-C4E0-BE47-D25248FD9A08}"/>
              </a:ext>
            </a:extLst>
          </p:cNvPr>
          <p:cNvSpPr txBox="1"/>
          <p:nvPr/>
        </p:nvSpPr>
        <p:spPr>
          <a:xfrm>
            <a:off x="784043" y="3225543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0102030405</a:t>
            </a:r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E49354A9-8166-B6C9-09C9-9659D1AE000B}"/>
              </a:ext>
            </a:extLst>
          </p:cNvPr>
          <p:cNvSpPr txBox="1"/>
          <p:nvPr/>
        </p:nvSpPr>
        <p:spPr>
          <a:xfrm>
            <a:off x="784043" y="3416335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0601020304</a:t>
            </a:r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8A08911C-67C3-72EC-6ADE-CB26E5880514}"/>
              </a:ext>
            </a:extLst>
          </p:cNvPr>
          <p:cNvSpPr txBox="1"/>
          <p:nvPr/>
        </p:nvSpPr>
        <p:spPr>
          <a:xfrm>
            <a:off x="784043" y="3607127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mail@mail.com</a:t>
            </a:r>
          </a:p>
        </p:txBody>
      </p:sp>
      <p:sp>
        <p:nvSpPr>
          <p:cNvPr id="55" name="TextBox 60">
            <a:extLst>
              <a:ext uri="{FF2B5EF4-FFF2-40B4-BE49-F238E27FC236}">
                <a16:creationId xmlns:a16="http://schemas.microsoft.com/office/drawing/2014/main" id="{6D59293D-FBD1-1189-D502-FD6CDB56018C}"/>
              </a:ext>
            </a:extLst>
          </p:cNvPr>
          <p:cNvSpPr txBox="1"/>
          <p:nvPr/>
        </p:nvSpPr>
        <p:spPr>
          <a:xfrm>
            <a:off x="3192470" y="2922092"/>
            <a:ext cx="1565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66" name="TextBox 61">
            <a:extLst>
              <a:ext uri="{FF2B5EF4-FFF2-40B4-BE49-F238E27FC236}">
                <a16:creationId xmlns:a16="http://schemas.microsoft.com/office/drawing/2014/main" id="{94D5F75E-5299-7463-603D-FCD03B6BFF99}"/>
              </a:ext>
            </a:extLst>
          </p:cNvPr>
          <p:cNvSpPr txBox="1"/>
          <p:nvPr/>
        </p:nvSpPr>
        <p:spPr>
          <a:xfrm>
            <a:off x="4132057" y="3249615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cs typeface="Lato" panose="020F0502020204030203" pitchFamily="34" charset="0"/>
              </a:rPr>
              <a:t>Ecole/</a:t>
            </a:r>
            <a:r>
              <a:rPr lang="en-PH" sz="900" dirty="0" err="1">
                <a:cs typeface="Lato" panose="020F0502020204030203" pitchFamily="34" charset="0"/>
              </a:rPr>
              <a:t>Université</a:t>
            </a:r>
            <a:r>
              <a:rPr lang="en-PH" sz="900" dirty="0">
                <a:cs typeface="Lato" panose="020F0502020204030203" pitchFamily="34" charset="0"/>
              </a:rPr>
              <a:t> </a:t>
            </a:r>
            <a:r>
              <a:rPr lang="mr-IN" sz="900" dirty="0">
                <a:cs typeface="Lato" panose="020F0502020204030203" pitchFamily="34" charset="0"/>
              </a:rPr>
              <a:t>–</a:t>
            </a:r>
            <a:r>
              <a:rPr lang="en-PH" sz="900" dirty="0">
                <a:cs typeface="Lato" panose="020F0502020204030203" pitchFamily="34" charset="0"/>
              </a:rPr>
              <a:t> </a:t>
            </a:r>
            <a:r>
              <a:rPr lang="en-PH" sz="900" dirty="0" err="1">
                <a:cs typeface="Lato" panose="020F0502020204030203" pitchFamily="34" charset="0"/>
              </a:rPr>
              <a:t>Diplôme</a:t>
            </a:r>
            <a:endParaRPr lang="en-PH" sz="900" dirty="0">
              <a:cs typeface="Lato" panose="020F0502020204030203" pitchFamily="34" charset="0"/>
            </a:endParaRPr>
          </a:p>
          <a:p>
            <a:r>
              <a:rPr lang="fr-FR" sz="900" dirty="0"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67" name="TextBox 62">
            <a:extLst>
              <a:ext uri="{FF2B5EF4-FFF2-40B4-BE49-F238E27FC236}">
                <a16:creationId xmlns:a16="http://schemas.microsoft.com/office/drawing/2014/main" id="{CFFF745B-4940-ACA5-2955-B93AAF6E593E}"/>
              </a:ext>
            </a:extLst>
          </p:cNvPr>
          <p:cNvSpPr txBox="1"/>
          <p:nvPr/>
        </p:nvSpPr>
        <p:spPr>
          <a:xfrm>
            <a:off x="3401414" y="3249615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8" name="TextBox 63">
            <a:extLst>
              <a:ext uri="{FF2B5EF4-FFF2-40B4-BE49-F238E27FC236}">
                <a16:creationId xmlns:a16="http://schemas.microsoft.com/office/drawing/2014/main" id="{37A4B307-C50E-8543-395B-0DA326C3F2DB}"/>
              </a:ext>
            </a:extLst>
          </p:cNvPr>
          <p:cNvSpPr txBox="1"/>
          <p:nvPr/>
        </p:nvSpPr>
        <p:spPr>
          <a:xfrm>
            <a:off x="4132057" y="3747872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cs typeface="Lato" panose="020F0502020204030203" pitchFamily="34" charset="0"/>
              </a:rPr>
              <a:t>Ecole/</a:t>
            </a:r>
            <a:r>
              <a:rPr lang="en-PH" sz="900" dirty="0" err="1">
                <a:cs typeface="Lato" panose="020F0502020204030203" pitchFamily="34" charset="0"/>
              </a:rPr>
              <a:t>Université</a:t>
            </a:r>
            <a:r>
              <a:rPr lang="en-PH" sz="900" dirty="0">
                <a:cs typeface="Lato" panose="020F0502020204030203" pitchFamily="34" charset="0"/>
              </a:rPr>
              <a:t> </a:t>
            </a:r>
            <a:r>
              <a:rPr lang="mr-IN" sz="900" dirty="0">
                <a:cs typeface="Lato" panose="020F0502020204030203" pitchFamily="34" charset="0"/>
              </a:rPr>
              <a:t>–</a:t>
            </a:r>
            <a:r>
              <a:rPr lang="en-PH" sz="900" dirty="0">
                <a:cs typeface="Lato" panose="020F0502020204030203" pitchFamily="34" charset="0"/>
              </a:rPr>
              <a:t> </a:t>
            </a:r>
            <a:r>
              <a:rPr lang="en-PH" sz="900" dirty="0" err="1">
                <a:cs typeface="Lato" panose="020F0502020204030203" pitchFamily="34" charset="0"/>
              </a:rPr>
              <a:t>Diplôme</a:t>
            </a:r>
            <a:endParaRPr lang="en-PH" sz="900" dirty="0">
              <a:cs typeface="Lato" panose="020F0502020204030203" pitchFamily="34" charset="0"/>
            </a:endParaRPr>
          </a:p>
          <a:p>
            <a:r>
              <a:rPr lang="fr-FR" sz="900" dirty="0"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69" name="TextBox 64">
            <a:extLst>
              <a:ext uri="{FF2B5EF4-FFF2-40B4-BE49-F238E27FC236}">
                <a16:creationId xmlns:a16="http://schemas.microsoft.com/office/drawing/2014/main" id="{8882B5A2-D0E3-D371-A07C-FDD44A0CAC7E}"/>
              </a:ext>
            </a:extLst>
          </p:cNvPr>
          <p:cNvSpPr txBox="1"/>
          <p:nvPr/>
        </p:nvSpPr>
        <p:spPr>
          <a:xfrm>
            <a:off x="3401414" y="3747872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70" name="TextBox 56">
            <a:extLst>
              <a:ext uri="{FF2B5EF4-FFF2-40B4-BE49-F238E27FC236}">
                <a16:creationId xmlns:a16="http://schemas.microsoft.com/office/drawing/2014/main" id="{9D69DFE7-E317-350C-9A41-96FD8EE386B2}"/>
              </a:ext>
            </a:extLst>
          </p:cNvPr>
          <p:cNvSpPr txBox="1"/>
          <p:nvPr/>
        </p:nvSpPr>
        <p:spPr>
          <a:xfrm>
            <a:off x="221509" y="4496606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EXPERIENCE PROFESSIONNELLE</a:t>
            </a:r>
          </a:p>
        </p:txBody>
      </p:sp>
      <p:grpSp>
        <p:nvGrpSpPr>
          <p:cNvPr id="71" name="Group 131">
            <a:extLst>
              <a:ext uri="{FF2B5EF4-FFF2-40B4-BE49-F238E27FC236}">
                <a16:creationId xmlns:a16="http://schemas.microsoft.com/office/drawing/2014/main" id="{08A4F400-9937-C775-EEA6-FC25412FA9B2}"/>
              </a:ext>
            </a:extLst>
          </p:cNvPr>
          <p:cNvGrpSpPr/>
          <p:nvPr/>
        </p:nvGrpSpPr>
        <p:grpSpPr>
          <a:xfrm>
            <a:off x="403030" y="5037223"/>
            <a:ext cx="1752356" cy="2487023"/>
            <a:chOff x="403030" y="5037223"/>
            <a:chExt cx="1752356" cy="2487023"/>
          </a:xfrm>
        </p:grpSpPr>
        <p:sp>
          <p:nvSpPr>
            <p:cNvPr id="72" name="TextBox 57">
              <a:extLst>
                <a:ext uri="{FF2B5EF4-FFF2-40B4-BE49-F238E27FC236}">
                  <a16:creationId xmlns:a16="http://schemas.microsoft.com/office/drawing/2014/main" id="{9F2A4CD3-6450-B5E8-8DA1-CAF153025190}"/>
                </a:ext>
              </a:extLst>
            </p:cNvPr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73" name="TextBox 58">
              <a:extLst>
                <a:ext uri="{FF2B5EF4-FFF2-40B4-BE49-F238E27FC236}">
                  <a16:creationId xmlns:a16="http://schemas.microsoft.com/office/drawing/2014/main" id="{A2B421AE-F2E6-BBC3-D524-5D02B8E13B24}"/>
                </a:ext>
              </a:extLst>
            </p:cNvPr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74" name="Rounded Rectangle 59">
              <a:extLst>
                <a:ext uri="{FF2B5EF4-FFF2-40B4-BE49-F238E27FC236}">
                  <a16:creationId xmlns:a16="http://schemas.microsoft.com/office/drawing/2014/main" id="{775A67BC-D725-F806-3789-C5512E281E66}"/>
                </a:ext>
              </a:extLst>
            </p:cNvPr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sp>
        <p:nvSpPr>
          <p:cNvPr id="75" name="TextBox 17">
            <a:extLst>
              <a:ext uri="{FF2B5EF4-FFF2-40B4-BE49-F238E27FC236}">
                <a16:creationId xmlns:a16="http://schemas.microsoft.com/office/drawing/2014/main" id="{8A791DA3-E9B3-DEFB-4371-0C7EE3BC541F}"/>
              </a:ext>
            </a:extLst>
          </p:cNvPr>
          <p:cNvSpPr txBox="1"/>
          <p:nvPr/>
        </p:nvSpPr>
        <p:spPr>
          <a:xfrm>
            <a:off x="5721858" y="782030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HOBBIES</a:t>
            </a:r>
          </a:p>
        </p:txBody>
      </p:sp>
      <p:sp>
        <p:nvSpPr>
          <p:cNvPr id="76" name="TextBox 18">
            <a:extLst>
              <a:ext uri="{FF2B5EF4-FFF2-40B4-BE49-F238E27FC236}">
                <a16:creationId xmlns:a16="http://schemas.microsoft.com/office/drawing/2014/main" id="{A00A5240-AC9B-2224-20B5-5EBFF7B7C30B}"/>
              </a:ext>
            </a:extLst>
          </p:cNvPr>
          <p:cNvSpPr txBox="1"/>
          <p:nvPr/>
        </p:nvSpPr>
        <p:spPr>
          <a:xfrm>
            <a:off x="5906560" y="8168080"/>
            <a:ext cx="1463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Ecrivez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ici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vos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hobbies pour metre ne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valeur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vote candidature.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Ces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activités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doivent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valoriser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votre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personnalité</a:t>
            </a:r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25711428-5CE9-251D-B3D2-24771C73081B}"/>
              </a:ext>
            </a:extLst>
          </p:cNvPr>
          <p:cNvSpPr txBox="1"/>
          <p:nvPr/>
        </p:nvSpPr>
        <p:spPr>
          <a:xfrm>
            <a:off x="429965" y="8332587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300D7D4F-E305-E20C-B451-F4A08111FB4A}"/>
              </a:ext>
            </a:extLst>
          </p:cNvPr>
          <p:cNvSpPr txBox="1"/>
          <p:nvPr/>
        </p:nvSpPr>
        <p:spPr>
          <a:xfrm>
            <a:off x="429965" y="8646971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79" name="TextBox 22">
            <a:extLst>
              <a:ext uri="{FF2B5EF4-FFF2-40B4-BE49-F238E27FC236}">
                <a16:creationId xmlns:a16="http://schemas.microsoft.com/office/drawing/2014/main" id="{09E0C7CA-5AEB-3628-CBB9-D0A8A565F90C}"/>
              </a:ext>
            </a:extLst>
          </p:cNvPr>
          <p:cNvSpPr txBox="1"/>
          <p:nvPr/>
        </p:nvSpPr>
        <p:spPr>
          <a:xfrm>
            <a:off x="429965" y="896135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80" name="TextBox 23">
            <a:extLst>
              <a:ext uri="{FF2B5EF4-FFF2-40B4-BE49-F238E27FC236}">
                <a16:creationId xmlns:a16="http://schemas.microsoft.com/office/drawing/2014/main" id="{31FD5C0F-D983-7A02-A19C-5A360A54715D}"/>
              </a:ext>
            </a:extLst>
          </p:cNvPr>
          <p:cNvSpPr txBox="1"/>
          <p:nvPr/>
        </p:nvSpPr>
        <p:spPr>
          <a:xfrm>
            <a:off x="429965" y="927573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Programmation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1" name="TextBox 24">
            <a:extLst>
              <a:ext uri="{FF2B5EF4-FFF2-40B4-BE49-F238E27FC236}">
                <a16:creationId xmlns:a16="http://schemas.microsoft.com/office/drawing/2014/main" id="{31D9767B-CD94-5D86-8C36-1681BEC8BAF8}"/>
              </a:ext>
            </a:extLst>
          </p:cNvPr>
          <p:cNvSpPr txBox="1"/>
          <p:nvPr/>
        </p:nvSpPr>
        <p:spPr>
          <a:xfrm>
            <a:off x="3168802" y="806133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Langue</a:t>
            </a:r>
          </a:p>
        </p:txBody>
      </p:sp>
      <p:sp>
        <p:nvSpPr>
          <p:cNvPr id="82" name="TextBox 25">
            <a:extLst>
              <a:ext uri="{FF2B5EF4-FFF2-40B4-BE49-F238E27FC236}">
                <a16:creationId xmlns:a16="http://schemas.microsoft.com/office/drawing/2014/main" id="{A9883F0C-B07F-11BB-42E2-628D53254B56}"/>
              </a:ext>
            </a:extLst>
          </p:cNvPr>
          <p:cNvSpPr txBox="1"/>
          <p:nvPr/>
        </p:nvSpPr>
        <p:spPr>
          <a:xfrm>
            <a:off x="3310970" y="833327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Anglais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3" name="TextBox 26">
            <a:extLst>
              <a:ext uri="{FF2B5EF4-FFF2-40B4-BE49-F238E27FC236}">
                <a16:creationId xmlns:a16="http://schemas.microsoft.com/office/drawing/2014/main" id="{0EBFB41D-0BBA-0DAB-62A4-CECEF7BBE750}"/>
              </a:ext>
            </a:extLst>
          </p:cNvPr>
          <p:cNvSpPr txBox="1"/>
          <p:nvPr/>
        </p:nvSpPr>
        <p:spPr>
          <a:xfrm>
            <a:off x="3310970" y="864765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Français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4" name="TextBox 27">
            <a:extLst>
              <a:ext uri="{FF2B5EF4-FFF2-40B4-BE49-F238E27FC236}">
                <a16:creationId xmlns:a16="http://schemas.microsoft.com/office/drawing/2014/main" id="{0D8BDA1A-972F-86B5-B8B3-48766922EC9B}"/>
              </a:ext>
            </a:extLst>
          </p:cNvPr>
          <p:cNvSpPr txBox="1"/>
          <p:nvPr/>
        </p:nvSpPr>
        <p:spPr>
          <a:xfrm>
            <a:off x="3310970" y="896204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Allemand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5" name="TextBox 28">
            <a:extLst>
              <a:ext uri="{FF2B5EF4-FFF2-40B4-BE49-F238E27FC236}">
                <a16:creationId xmlns:a16="http://schemas.microsoft.com/office/drawing/2014/main" id="{423751E5-E1F0-32E7-5C7B-C90AB313C81A}"/>
              </a:ext>
            </a:extLst>
          </p:cNvPr>
          <p:cNvSpPr txBox="1"/>
          <p:nvPr/>
        </p:nvSpPr>
        <p:spPr>
          <a:xfrm>
            <a:off x="292349" y="962858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Personnelle</a:t>
            </a:r>
            <a:endParaRPr lang="en-GB" sz="900" b="1" i="1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6" name="TextBox 29">
            <a:extLst>
              <a:ext uri="{FF2B5EF4-FFF2-40B4-BE49-F238E27FC236}">
                <a16:creationId xmlns:a16="http://schemas.microsoft.com/office/drawing/2014/main" id="{20AB117E-7E11-FB0B-AE24-A2881C5759BA}"/>
              </a:ext>
            </a:extLst>
          </p:cNvPr>
          <p:cNvSpPr txBox="1"/>
          <p:nvPr/>
        </p:nvSpPr>
        <p:spPr>
          <a:xfrm>
            <a:off x="403030" y="992061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Créatif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7" name="TextBox 30">
            <a:extLst>
              <a:ext uri="{FF2B5EF4-FFF2-40B4-BE49-F238E27FC236}">
                <a16:creationId xmlns:a16="http://schemas.microsoft.com/office/drawing/2014/main" id="{AABFD8E9-5D94-30A4-CE45-F4DFFC527BB8}"/>
              </a:ext>
            </a:extLst>
          </p:cNvPr>
          <p:cNvSpPr txBox="1"/>
          <p:nvPr/>
        </p:nvSpPr>
        <p:spPr>
          <a:xfrm>
            <a:off x="403030" y="1023500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Organisé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8" name="TextBox 31">
            <a:extLst>
              <a:ext uri="{FF2B5EF4-FFF2-40B4-BE49-F238E27FC236}">
                <a16:creationId xmlns:a16="http://schemas.microsoft.com/office/drawing/2014/main" id="{0EA2A734-394F-5B9F-2857-94595DDAE357}"/>
              </a:ext>
            </a:extLst>
          </p:cNvPr>
          <p:cNvSpPr txBox="1"/>
          <p:nvPr/>
        </p:nvSpPr>
        <p:spPr>
          <a:xfrm>
            <a:off x="3019972" y="991427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Innovant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9" name="TextBox 32">
            <a:extLst>
              <a:ext uri="{FF2B5EF4-FFF2-40B4-BE49-F238E27FC236}">
                <a16:creationId xmlns:a16="http://schemas.microsoft.com/office/drawing/2014/main" id="{CE8CCCB8-E5CE-202F-588F-1EFDB56B9FAE}"/>
              </a:ext>
            </a:extLst>
          </p:cNvPr>
          <p:cNvSpPr txBox="1"/>
          <p:nvPr/>
        </p:nvSpPr>
        <p:spPr>
          <a:xfrm>
            <a:off x="3019972" y="10232867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Sérieux</a:t>
            </a:r>
            <a:endParaRPr lang="en-GB" sz="900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90" name="TextBox 55">
            <a:extLst>
              <a:ext uri="{FF2B5EF4-FFF2-40B4-BE49-F238E27FC236}">
                <a16:creationId xmlns:a16="http://schemas.microsoft.com/office/drawing/2014/main" id="{05AC1234-38B7-515C-B34C-6151466C6639}"/>
              </a:ext>
            </a:extLst>
          </p:cNvPr>
          <p:cNvSpPr txBox="1"/>
          <p:nvPr/>
        </p:nvSpPr>
        <p:spPr>
          <a:xfrm>
            <a:off x="293273" y="8058689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Professionnelle</a:t>
            </a:r>
            <a:endParaRPr lang="en-GB" sz="900" b="1" i="1" dirty="0"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91" name="Straight Connector 104">
            <a:extLst>
              <a:ext uri="{FF2B5EF4-FFF2-40B4-BE49-F238E27FC236}">
                <a16:creationId xmlns:a16="http://schemas.microsoft.com/office/drawing/2014/main" id="{C50FF0F6-E631-28D2-6BB9-F42D5592BE94}"/>
              </a:ext>
            </a:extLst>
          </p:cNvPr>
          <p:cNvCxnSpPr/>
          <p:nvPr/>
        </p:nvCxnSpPr>
        <p:spPr>
          <a:xfrm>
            <a:off x="0" y="2677772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92" name="Straight Connector 107">
            <a:extLst>
              <a:ext uri="{FF2B5EF4-FFF2-40B4-BE49-F238E27FC236}">
                <a16:creationId xmlns:a16="http://schemas.microsoft.com/office/drawing/2014/main" id="{C7463502-89D4-2C88-A2E8-B1B13257342E}"/>
              </a:ext>
            </a:extLst>
          </p:cNvPr>
          <p:cNvCxnSpPr/>
          <p:nvPr/>
        </p:nvCxnSpPr>
        <p:spPr>
          <a:xfrm>
            <a:off x="0" y="4350453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93" name="Straight Connector 109">
            <a:extLst>
              <a:ext uri="{FF2B5EF4-FFF2-40B4-BE49-F238E27FC236}">
                <a16:creationId xmlns:a16="http://schemas.microsoft.com/office/drawing/2014/main" id="{8B1DF9E8-219D-5963-53D6-DAD5EA8AA98A}"/>
              </a:ext>
            </a:extLst>
          </p:cNvPr>
          <p:cNvCxnSpPr/>
          <p:nvPr/>
        </p:nvCxnSpPr>
        <p:spPr>
          <a:xfrm>
            <a:off x="3056761" y="2674807"/>
            <a:ext cx="0" cy="1699718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94" name="Straight Connector 113">
            <a:extLst>
              <a:ext uri="{FF2B5EF4-FFF2-40B4-BE49-F238E27FC236}">
                <a16:creationId xmlns:a16="http://schemas.microsoft.com/office/drawing/2014/main" id="{61353B42-D2F7-C3E7-24F0-332AE6DDDEA7}"/>
              </a:ext>
            </a:extLst>
          </p:cNvPr>
          <p:cNvCxnSpPr/>
          <p:nvPr/>
        </p:nvCxnSpPr>
        <p:spPr>
          <a:xfrm>
            <a:off x="424369" y="5409395"/>
            <a:ext cx="6714113" cy="0"/>
          </a:xfrm>
          <a:prstGeom prst="line">
            <a:avLst/>
          </a:prstGeom>
          <a:noFill/>
          <a:ln w="57150">
            <a:solidFill>
              <a:srgbClr val="FBD43E"/>
            </a:solidFill>
          </a:ln>
        </p:spPr>
      </p:cxnSp>
      <p:sp>
        <p:nvSpPr>
          <p:cNvPr id="95" name="Oval 115">
            <a:extLst>
              <a:ext uri="{FF2B5EF4-FFF2-40B4-BE49-F238E27FC236}">
                <a16:creationId xmlns:a16="http://schemas.microsoft.com/office/drawing/2014/main" id="{8A6B7047-EDF9-7AED-F716-9F0BCF509136}"/>
              </a:ext>
            </a:extLst>
          </p:cNvPr>
          <p:cNvSpPr/>
          <p:nvPr/>
        </p:nvSpPr>
        <p:spPr>
          <a:xfrm>
            <a:off x="111260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6" name="Oval 116">
            <a:extLst>
              <a:ext uri="{FF2B5EF4-FFF2-40B4-BE49-F238E27FC236}">
                <a16:creationId xmlns:a16="http://schemas.microsoft.com/office/drawing/2014/main" id="{8929BB7F-5C28-923B-2808-3FF7B2210868}"/>
              </a:ext>
            </a:extLst>
          </p:cNvPr>
          <p:cNvSpPr/>
          <p:nvPr/>
        </p:nvSpPr>
        <p:spPr>
          <a:xfrm>
            <a:off x="280452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7" name="Oval 117">
            <a:extLst>
              <a:ext uri="{FF2B5EF4-FFF2-40B4-BE49-F238E27FC236}">
                <a16:creationId xmlns:a16="http://schemas.microsoft.com/office/drawing/2014/main" id="{06846E81-A29E-190C-D289-4F2097356A76}"/>
              </a:ext>
            </a:extLst>
          </p:cNvPr>
          <p:cNvSpPr/>
          <p:nvPr/>
        </p:nvSpPr>
        <p:spPr>
          <a:xfrm>
            <a:off x="449644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8" name="Oval 118">
            <a:extLst>
              <a:ext uri="{FF2B5EF4-FFF2-40B4-BE49-F238E27FC236}">
                <a16:creationId xmlns:a16="http://schemas.microsoft.com/office/drawing/2014/main" id="{CD2E80E7-168C-D08A-4032-D943B9BC1AC5}"/>
              </a:ext>
            </a:extLst>
          </p:cNvPr>
          <p:cNvSpPr/>
          <p:nvPr/>
        </p:nvSpPr>
        <p:spPr>
          <a:xfrm>
            <a:off x="6188362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9" name="Group 136">
            <a:extLst>
              <a:ext uri="{FF2B5EF4-FFF2-40B4-BE49-F238E27FC236}">
                <a16:creationId xmlns:a16="http://schemas.microsoft.com/office/drawing/2014/main" id="{B92E8730-DDC8-E0D4-14DF-2BBAB573C01D}"/>
              </a:ext>
            </a:extLst>
          </p:cNvPr>
          <p:cNvGrpSpPr/>
          <p:nvPr/>
        </p:nvGrpSpPr>
        <p:grpSpPr>
          <a:xfrm>
            <a:off x="2075719" y="5037223"/>
            <a:ext cx="1752356" cy="2487023"/>
            <a:chOff x="403030" y="5037223"/>
            <a:chExt cx="1752356" cy="2487023"/>
          </a:xfrm>
        </p:grpSpPr>
        <p:sp>
          <p:nvSpPr>
            <p:cNvPr id="100" name="TextBox 137">
              <a:extLst>
                <a:ext uri="{FF2B5EF4-FFF2-40B4-BE49-F238E27FC236}">
                  <a16:creationId xmlns:a16="http://schemas.microsoft.com/office/drawing/2014/main" id="{4961F44E-F806-4396-3FEE-460079A1BB5F}"/>
                </a:ext>
              </a:extLst>
            </p:cNvPr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01" name="TextBox 138">
              <a:extLst>
                <a:ext uri="{FF2B5EF4-FFF2-40B4-BE49-F238E27FC236}">
                  <a16:creationId xmlns:a16="http://schemas.microsoft.com/office/drawing/2014/main" id="{71BB8103-F23C-BA45-C79C-973F8356D5A6}"/>
                </a:ext>
              </a:extLst>
            </p:cNvPr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02" name="Rounded Rectangle 139">
              <a:extLst>
                <a:ext uri="{FF2B5EF4-FFF2-40B4-BE49-F238E27FC236}">
                  <a16:creationId xmlns:a16="http://schemas.microsoft.com/office/drawing/2014/main" id="{69E8C793-8758-2425-EA30-705B2638939D}"/>
                </a:ext>
              </a:extLst>
            </p:cNvPr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03" name="Group 140">
            <a:extLst>
              <a:ext uri="{FF2B5EF4-FFF2-40B4-BE49-F238E27FC236}">
                <a16:creationId xmlns:a16="http://schemas.microsoft.com/office/drawing/2014/main" id="{229DAD2A-D94A-DA3C-F33A-F72BA9B9E653}"/>
              </a:ext>
            </a:extLst>
          </p:cNvPr>
          <p:cNvGrpSpPr/>
          <p:nvPr/>
        </p:nvGrpSpPr>
        <p:grpSpPr>
          <a:xfrm>
            <a:off x="3748408" y="5037223"/>
            <a:ext cx="1752356" cy="2487023"/>
            <a:chOff x="403030" y="5037223"/>
            <a:chExt cx="1752356" cy="2487023"/>
          </a:xfrm>
        </p:grpSpPr>
        <p:sp>
          <p:nvSpPr>
            <p:cNvPr id="104" name="TextBox 141">
              <a:extLst>
                <a:ext uri="{FF2B5EF4-FFF2-40B4-BE49-F238E27FC236}">
                  <a16:creationId xmlns:a16="http://schemas.microsoft.com/office/drawing/2014/main" id="{14FBDBA9-9D25-454B-F7C1-53D14DB36723}"/>
                </a:ext>
              </a:extLst>
            </p:cNvPr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06" name="TextBox 142">
              <a:extLst>
                <a:ext uri="{FF2B5EF4-FFF2-40B4-BE49-F238E27FC236}">
                  <a16:creationId xmlns:a16="http://schemas.microsoft.com/office/drawing/2014/main" id="{F81480D4-0252-F1AD-7F11-E2E4C189BA55}"/>
                </a:ext>
              </a:extLst>
            </p:cNvPr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07" name="Rounded Rectangle 143">
              <a:extLst>
                <a:ext uri="{FF2B5EF4-FFF2-40B4-BE49-F238E27FC236}">
                  <a16:creationId xmlns:a16="http://schemas.microsoft.com/office/drawing/2014/main" id="{82926E5A-A465-0AB9-43FE-BB202778D6D7}"/>
                </a:ext>
              </a:extLst>
            </p:cNvPr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09" name="Group 144">
            <a:extLst>
              <a:ext uri="{FF2B5EF4-FFF2-40B4-BE49-F238E27FC236}">
                <a16:creationId xmlns:a16="http://schemas.microsoft.com/office/drawing/2014/main" id="{92BB6A4E-CBAD-BA0D-69DA-B317FA8DF0FE}"/>
              </a:ext>
            </a:extLst>
          </p:cNvPr>
          <p:cNvGrpSpPr/>
          <p:nvPr/>
        </p:nvGrpSpPr>
        <p:grpSpPr>
          <a:xfrm>
            <a:off x="5421097" y="5037223"/>
            <a:ext cx="1752356" cy="2487023"/>
            <a:chOff x="403030" y="5037223"/>
            <a:chExt cx="1752356" cy="2487023"/>
          </a:xfrm>
        </p:grpSpPr>
        <p:sp>
          <p:nvSpPr>
            <p:cNvPr id="111" name="TextBox 145">
              <a:extLst>
                <a:ext uri="{FF2B5EF4-FFF2-40B4-BE49-F238E27FC236}">
                  <a16:creationId xmlns:a16="http://schemas.microsoft.com/office/drawing/2014/main" id="{08C871E0-A841-93CA-2954-7124F0EB46B7}"/>
                </a:ext>
              </a:extLst>
            </p:cNvPr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12" name="TextBox 146">
              <a:extLst>
                <a:ext uri="{FF2B5EF4-FFF2-40B4-BE49-F238E27FC236}">
                  <a16:creationId xmlns:a16="http://schemas.microsoft.com/office/drawing/2014/main" id="{4DD6CE60-D843-0576-46E7-29E5E1C6A617}"/>
                </a:ext>
              </a:extLst>
            </p:cNvPr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13" name="Rounded Rectangle 147">
              <a:extLst>
                <a:ext uri="{FF2B5EF4-FFF2-40B4-BE49-F238E27FC236}">
                  <a16:creationId xmlns:a16="http://schemas.microsoft.com/office/drawing/2014/main" id="{2EA78EA0-531A-2501-0CCD-71CDE12E0520}"/>
                </a:ext>
              </a:extLst>
            </p:cNvPr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cxnSp>
        <p:nvCxnSpPr>
          <p:cNvPr id="115" name="Straight Connector 148">
            <a:extLst>
              <a:ext uri="{FF2B5EF4-FFF2-40B4-BE49-F238E27FC236}">
                <a16:creationId xmlns:a16="http://schemas.microsoft.com/office/drawing/2014/main" id="{FF96D236-9C19-232C-E1B4-3F5D0918CFDB}"/>
              </a:ext>
            </a:extLst>
          </p:cNvPr>
          <p:cNvCxnSpPr/>
          <p:nvPr/>
        </p:nvCxnSpPr>
        <p:spPr>
          <a:xfrm>
            <a:off x="0" y="7656216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sp>
        <p:nvSpPr>
          <p:cNvPr id="120" name="TextBox 149">
            <a:extLst>
              <a:ext uri="{FF2B5EF4-FFF2-40B4-BE49-F238E27FC236}">
                <a16:creationId xmlns:a16="http://schemas.microsoft.com/office/drawing/2014/main" id="{628A0D9B-6233-ED03-9A74-5FF787C50988}"/>
              </a:ext>
            </a:extLst>
          </p:cNvPr>
          <p:cNvSpPr txBox="1"/>
          <p:nvPr/>
        </p:nvSpPr>
        <p:spPr>
          <a:xfrm>
            <a:off x="229364" y="7750912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COMPETENCES</a:t>
            </a:r>
          </a:p>
        </p:txBody>
      </p:sp>
      <p:cxnSp>
        <p:nvCxnSpPr>
          <p:cNvPr id="121" name="Straight Connector 150">
            <a:extLst>
              <a:ext uri="{FF2B5EF4-FFF2-40B4-BE49-F238E27FC236}">
                <a16:creationId xmlns:a16="http://schemas.microsoft.com/office/drawing/2014/main" id="{4FFFD042-9815-56A7-0C29-88E3E952E05F}"/>
              </a:ext>
            </a:extLst>
          </p:cNvPr>
          <p:cNvCxnSpPr/>
          <p:nvPr/>
        </p:nvCxnSpPr>
        <p:spPr>
          <a:xfrm>
            <a:off x="5500764" y="7656216"/>
            <a:ext cx="0" cy="3032422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grpSp>
        <p:nvGrpSpPr>
          <p:cNvPr id="122" name="Group 158">
            <a:extLst>
              <a:ext uri="{FF2B5EF4-FFF2-40B4-BE49-F238E27FC236}">
                <a16:creationId xmlns:a16="http://schemas.microsoft.com/office/drawing/2014/main" id="{3AD54C68-9EEA-317F-F1E0-22E43A12260A}"/>
              </a:ext>
            </a:extLst>
          </p:cNvPr>
          <p:cNvGrpSpPr/>
          <p:nvPr/>
        </p:nvGrpSpPr>
        <p:grpSpPr>
          <a:xfrm>
            <a:off x="1497803" y="8349526"/>
            <a:ext cx="1120415" cy="165180"/>
            <a:chOff x="1497803" y="8349526"/>
            <a:chExt cx="1120415" cy="165180"/>
          </a:xfrm>
        </p:grpSpPr>
        <p:sp>
          <p:nvSpPr>
            <p:cNvPr id="123" name="Oval 153">
              <a:extLst>
                <a:ext uri="{FF2B5EF4-FFF2-40B4-BE49-F238E27FC236}">
                  <a16:creationId xmlns:a16="http://schemas.microsoft.com/office/drawing/2014/main" id="{FC884ED5-79A4-FFA8-60B9-1E3B80181198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4" name="Oval 154">
              <a:extLst>
                <a:ext uri="{FF2B5EF4-FFF2-40B4-BE49-F238E27FC236}">
                  <a16:creationId xmlns:a16="http://schemas.microsoft.com/office/drawing/2014/main" id="{DF959211-7A15-A407-B31E-33BA077AC62D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Oval 155">
              <a:extLst>
                <a:ext uri="{FF2B5EF4-FFF2-40B4-BE49-F238E27FC236}">
                  <a16:creationId xmlns:a16="http://schemas.microsoft.com/office/drawing/2014/main" id="{C4B2B5D6-FC50-A0D4-46A5-9B9E5C6BDCBF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6" name="Oval 156">
              <a:extLst>
                <a:ext uri="{FF2B5EF4-FFF2-40B4-BE49-F238E27FC236}">
                  <a16:creationId xmlns:a16="http://schemas.microsoft.com/office/drawing/2014/main" id="{14F2A534-4962-F9B2-54BF-22425EE79704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7" name="Oval 157">
              <a:extLst>
                <a:ext uri="{FF2B5EF4-FFF2-40B4-BE49-F238E27FC236}">
                  <a16:creationId xmlns:a16="http://schemas.microsoft.com/office/drawing/2014/main" id="{C0F169BD-CDA2-7407-BA2F-669760275E27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Group 159">
            <a:extLst>
              <a:ext uri="{FF2B5EF4-FFF2-40B4-BE49-F238E27FC236}">
                <a16:creationId xmlns:a16="http://schemas.microsoft.com/office/drawing/2014/main" id="{0455E3B9-FCF3-2BFB-7D30-D7BA0D069F7F}"/>
              </a:ext>
            </a:extLst>
          </p:cNvPr>
          <p:cNvGrpSpPr/>
          <p:nvPr/>
        </p:nvGrpSpPr>
        <p:grpSpPr>
          <a:xfrm>
            <a:off x="1497803" y="8665202"/>
            <a:ext cx="1120415" cy="165180"/>
            <a:chOff x="1497803" y="8349526"/>
            <a:chExt cx="1120415" cy="165180"/>
          </a:xfrm>
        </p:grpSpPr>
        <p:sp>
          <p:nvSpPr>
            <p:cNvPr id="129" name="Oval 160">
              <a:extLst>
                <a:ext uri="{FF2B5EF4-FFF2-40B4-BE49-F238E27FC236}">
                  <a16:creationId xmlns:a16="http://schemas.microsoft.com/office/drawing/2014/main" id="{5671E756-C2FE-8B4A-FD00-E5CE0F48434D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0" name="Oval 161">
              <a:extLst>
                <a:ext uri="{FF2B5EF4-FFF2-40B4-BE49-F238E27FC236}">
                  <a16:creationId xmlns:a16="http://schemas.microsoft.com/office/drawing/2014/main" id="{61EE3C1E-9BC1-8AC8-B2BF-8F7C279A0E4A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1" name="Oval 162">
              <a:extLst>
                <a:ext uri="{FF2B5EF4-FFF2-40B4-BE49-F238E27FC236}">
                  <a16:creationId xmlns:a16="http://schemas.microsoft.com/office/drawing/2014/main" id="{613AD57C-FA2C-4255-633B-8F7F34D6D1A4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" name="Oval 163">
              <a:extLst>
                <a:ext uri="{FF2B5EF4-FFF2-40B4-BE49-F238E27FC236}">
                  <a16:creationId xmlns:a16="http://schemas.microsoft.com/office/drawing/2014/main" id="{FA9910F8-C4A5-6D9A-8647-42489C070C3D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" name="Oval 164">
              <a:extLst>
                <a:ext uri="{FF2B5EF4-FFF2-40B4-BE49-F238E27FC236}">
                  <a16:creationId xmlns:a16="http://schemas.microsoft.com/office/drawing/2014/main" id="{E5BBC53E-3C5C-8076-3050-1DC25D234475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65">
            <a:extLst>
              <a:ext uri="{FF2B5EF4-FFF2-40B4-BE49-F238E27FC236}">
                <a16:creationId xmlns:a16="http://schemas.microsoft.com/office/drawing/2014/main" id="{AE37AF53-ECC5-E789-C696-F986BFB2EC9E}"/>
              </a:ext>
            </a:extLst>
          </p:cNvPr>
          <p:cNvGrpSpPr/>
          <p:nvPr/>
        </p:nvGrpSpPr>
        <p:grpSpPr>
          <a:xfrm>
            <a:off x="1497803" y="8980878"/>
            <a:ext cx="1120415" cy="165180"/>
            <a:chOff x="1497803" y="8349526"/>
            <a:chExt cx="1120415" cy="165180"/>
          </a:xfrm>
        </p:grpSpPr>
        <p:sp>
          <p:nvSpPr>
            <p:cNvPr id="136" name="Oval 166">
              <a:extLst>
                <a:ext uri="{FF2B5EF4-FFF2-40B4-BE49-F238E27FC236}">
                  <a16:creationId xmlns:a16="http://schemas.microsoft.com/office/drawing/2014/main" id="{9713B74F-937E-0271-05FD-7FC3DE6555F0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2" name="Oval 167">
              <a:extLst>
                <a:ext uri="{FF2B5EF4-FFF2-40B4-BE49-F238E27FC236}">
                  <a16:creationId xmlns:a16="http://schemas.microsoft.com/office/drawing/2014/main" id="{C2127D81-09E6-6484-EC5D-226437BE2771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3" name="Oval 168">
              <a:extLst>
                <a:ext uri="{FF2B5EF4-FFF2-40B4-BE49-F238E27FC236}">
                  <a16:creationId xmlns:a16="http://schemas.microsoft.com/office/drawing/2014/main" id="{3481C194-5093-23F5-738F-2B15884A582A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6" name="Oval 169">
              <a:extLst>
                <a:ext uri="{FF2B5EF4-FFF2-40B4-BE49-F238E27FC236}">
                  <a16:creationId xmlns:a16="http://schemas.microsoft.com/office/drawing/2014/main" id="{D700C797-2EFF-F947-24F5-D5FB3D0A870C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7" name="Oval 170">
              <a:extLst>
                <a:ext uri="{FF2B5EF4-FFF2-40B4-BE49-F238E27FC236}">
                  <a16:creationId xmlns:a16="http://schemas.microsoft.com/office/drawing/2014/main" id="{952C193B-27E6-2503-EE99-2921913CC5C9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98" name="Group 171">
            <a:extLst>
              <a:ext uri="{FF2B5EF4-FFF2-40B4-BE49-F238E27FC236}">
                <a16:creationId xmlns:a16="http://schemas.microsoft.com/office/drawing/2014/main" id="{89172D73-8544-73FD-7FFA-970F8A5F3C57}"/>
              </a:ext>
            </a:extLst>
          </p:cNvPr>
          <p:cNvGrpSpPr/>
          <p:nvPr/>
        </p:nvGrpSpPr>
        <p:grpSpPr>
          <a:xfrm>
            <a:off x="1497803" y="9296554"/>
            <a:ext cx="1120415" cy="165180"/>
            <a:chOff x="1497803" y="8349526"/>
            <a:chExt cx="1120415" cy="165180"/>
          </a:xfrm>
        </p:grpSpPr>
        <p:sp>
          <p:nvSpPr>
            <p:cNvPr id="199" name="Oval 172">
              <a:extLst>
                <a:ext uri="{FF2B5EF4-FFF2-40B4-BE49-F238E27FC236}">
                  <a16:creationId xmlns:a16="http://schemas.microsoft.com/office/drawing/2014/main" id="{32CD612E-EA47-EBB4-836F-24809D249AAE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0" name="Oval 173">
              <a:extLst>
                <a:ext uri="{FF2B5EF4-FFF2-40B4-BE49-F238E27FC236}">
                  <a16:creationId xmlns:a16="http://schemas.microsoft.com/office/drawing/2014/main" id="{8BFD02D6-5B77-3AA0-4A61-A856CD1A5D3E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1" name="Oval 174">
              <a:extLst>
                <a:ext uri="{FF2B5EF4-FFF2-40B4-BE49-F238E27FC236}">
                  <a16:creationId xmlns:a16="http://schemas.microsoft.com/office/drawing/2014/main" id="{2AA268C3-C88C-15F7-0273-A78CB7FB1B35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3" name="Oval 175">
              <a:extLst>
                <a:ext uri="{FF2B5EF4-FFF2-40B4-BE49-F238E27FC236}">
                  <a16:creationId xmlns:a16="http://schemas.microsoft.com/office/drawing/2014/main" id="{DE0DE72F-67C9-3811-3281-753736FCAB9F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4" name="Oval 176">
              <a:extLst>
                <a:ext uri="{FF2B5EF4-FFF2-40B4-BE49-F238E27FC236}">
                  <a16:creationId xmlns:a16="http://schemas.microsoft.com/office/drawing/2014/main" id="{C8825BA3-A006-846F-4271-929E275DF37D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5" name="Group 177">
            <a:extLst>
              <a:ext uri="{FF2B5EF4-FFF2-40B4-BE49-F238E27FC236}">
                <a16:creationId xmlns:a16="http://schemas.microsoft.com/office/drawing/2014/main" id="{4DAB16A1-2401-B693-8EE0-F0813A2B13D5}"/>
              </a:ext>
            </a:extLst>
          </p:cNvPr>
          <p:cNvGrpSpPr/>
          <p:nvPr/>
        </p:nvGrpSpPr>
        <p:grpSpPr>
          <a:xfrm>
            <a:off x="3977519" y="8349526"/>
            <a:ext cx="1120415" cy="165180"/>
            <a:chOff x="1497803" y="8349526"/>
            <a:chExt cx="1120415" cy="165180"/>
          </a:xfrm>
        </p:grpSpPr>
        <p:sp>
          <p:nvSpPr>
            <p:cNvPr id="246" name="Oval 178">
              <a:extLst>
                <a:ext uri="{FF2B5EF4-FFF2-40B4-BE49-F238E27FC236}">
                  <a16:creationId xmlns:a16="http://schemas.microsoft.com/office/drawing/2014/main" id="{A3B4D07E-18AD-294B-F235-26EEF651B833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7" name="Oval 179">
              <a:extLst>
                <a:ext uri="{FF2B5EF4-FFF2-40B4-BE49-F238E27FC236}">
                  <a16:creationId xmlns:a16="http://schemas.microsoft.com/office/drawing/2014/main" id="{2D48533C-6776-0E8C-2CB6-FEB9A74D218B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8" name="Oval 180">
              <a:extLst>
                <a:ext uri="{FF2B5EF4-FFF2-40B4-BE49-F238E27FC236}">
                  <a16:creationId xmlns:a16="http://schemas.microsoft.com/office/drawing/2014/main" id="{DC533698-B40B-6247-F2F3-4122C79F7D44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9" name="Oval 181">
              <a:extLst>
                <a:ext uri="{FF2B5EF4-FFF2-40B4-BE49-F238E27FC236}">
                  <a16:creationId xmlns:a16="http://schemas.microsoft.com/office/drawing/2014/main" id="{F7FC3DB4-09E3-920C-A878-3D2FEE8DCDAF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0" name="Oval 182">
              <a:extLst>
                <a:ext uri="{FF2B5EF4-FFF2-40B4-BE49-F238E27FC236}">
                  <a16:creationId xmlns:a16="http://schemas.microsoft.com/office/drawing/2014/main" id="{3BF35EF7-B8A0-3258-5C1F-3D87294BDEB4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1" name="Group 183">
            <a:extLst>
              <a:ext uri="{FF2B5EF4-FFF2-40B4-BE49-F238E27FC236}">
                <a16:creationId xmlns:a16="http://schemas.microsoft.com/office/drawing/2014/main" id="{9038AED2-AE91-6C56-2A0E-4CF897DBEF95}"/>
              </a:ext>
            </a:extLst>
          </p:cNvPr>
          <p:cNvGrpSpPr/>
          <p:nvPr/>
        </p:nvGrpSpPr>
        <p:grpSpPr>
          <a:xfrm>
            <a:off x="3977519" y="8665202"/>
            <a:ext cx="1120415" cy="165180"/>
            <a:chOff x="1497803" y="8349526"/>
            <a:chExt cx="1120415" cy="165180"/>
          </a:xfrm>
        </p:grpSpPr>
        <p:sp>
          <p:nvSpPr>
            <p:cNvPr id="252" name="Oval 184">
              <a:extLst>
                <a:ext uri="{FF2B5EF4-FFF2-40B4-BE49-F238E27FC236}">
                  <a16:creationId xmlns:a16="http://schemas.microsoft.com/office/drawing/2014/main" id="{38412A5D-692E-CA0D-C8E4-04AD25B4538C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3" name="Oval 185">
              <a:extLst>
                <a:ext uri="{FF2B5EF4-FFF2-40B4-BE49-F238E27FC236}">
                  <a16:creationId xmlns:a16="http://schemas.microsoft.com/office/drawing/2014/main" id="{46812BE2-3D03-BD1E-612D-AF9C760E2320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4" name="Oval 186">
              <a:extLst>
                <a:ext uri="{FF2B5EF4-FFF2-40B4-BE49-F238E27FC236}">
                  <a16:creationId xmlns:a16="http://schemas.microsoft.com/office/drawing/2014/main" id="{9DCAFE19-81CE-038F-F2FD-98A6E4FB4F01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130013A6-A011-E0DE-037F-C17886F69782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A3BF67D7-3663-2337-3C98-E7FB8DD69EA3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7" name="Group 189">
            <a:extLst>
              <a:ext uri="{FF2B5EF4-FFF2-40B4-BE49-F238E27FC236}">
                <a16:creationId xmlns:a16="http://schemas.microsoft.com/office/drawing/2014/main" id="{DAD60D2D-5C3F-42E4-2822-46B6C88AD4C9}"/>
              </a:ext>
            </a:extLst>
          </p:cNvPr>
          <p:cNvGrpSpPr/>
          <p:nvPr/>
        </p:nvGrpSpPr>
        <p:grpSpPr>
          <a:xfrm>
            <a:off x="3977519" y="8980878"/>
            <a:ext cx="1120415" cy="165180"/>
            <a:chOff x="1497803" y="8349526"/>
            <a:chExt cx="1120415" cy="165180"/>
          </a:xfrm>
        </p:grpSpPr>
        <p:sp>
          <p:nvSpPr>
            <p:cNvPr id="258" name="Oval 190">
              <a:extLst>
                <a:ext uri="{FF2B5EF4-FFF2-40B4-BE49-F238E27FC236}">
                  <a16:creationId xmlns:a16="http://schemas.microsoft.com/office/drawing/2014/main" id="{09E44057-0177-76E4-81CC-2AC316B1BBFD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9" name="Oval 191">
              <a:extLst>
                <a:ext uri="{FF2B5EF4-FFF2-40B4-BE49-F238E27FC236}">
                  <a16:creationId xmlns:a16="http://schemas.microsoft.com/office/drawing/2014/main" id="{66D9A0B1-E7A6-5FE4-CF95-F71A7096058E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0" name="Oval 192">
              <a:extLst>
                <a:ext uri="{FF2B5EF4-FFF2-40B4-BE49-F238E27FC236}">
                  <a16:creationId xmlns:a16="http://schemas.microsoft.com/office/drawing/2014/main" id="{19B8A949-D1FF-B1A8-A62C-4B6EFF12B097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1" name="Oval 193">
              <a:extLst>
                <a:ext uri="{FF2B5EF4-FFF2-40B4-BE49-F238E27FC236}">
                  <a16:creationId xmlns:a16="http://schemas.microsoft.com/office/drawing/2014/main" id="{4E65B5A2-E170-EB44-2EB1-596A607DFEFA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2" name="Oval 194">
              <a:extLst>
                <a:ext uri="{FF2B5EF4-FFF2-40B4-BE49-F238E27FC236}">
                  <a16:creationId xmlns:a16="http://schemas.microsoft.com/office/drawing/2014/main" id="{E6E9275C-149F-3A8C-DE53-7BDD610CA622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oup 201">
            <a:extLst>
              <a:ext uri="{FF2B5EF4-FFF2-40B4-BE49-F238E27FC236}">
                <a16:creationId xmlns:a16="http://schemas.microsoft.com/office/drawing/2014/main" id="{FB14DB5B-F700-E4C8-706E-DC06BC8258CC}"/>
              </a:ext>
            </a:extLst>
          </p:cNvPr>
          <p:cNvGrpSpPr/>
          <p:nvPr/>
        </p:nvGrpSpPr>
        <p:grpSpPr>
          <a:xfrm>
            <a:off x="1497803" y="9932664"/>
            <a:ext cx="1120415" cy="165180"/>
            <a:chOff x="1497803" y="8349526"/>
            <a:chExt cx="1120415" cy="165180"/>
          </a:xfrm>
        </p:grpSpPr>
        <p:sp>
          <p:nvSpPr>
            <p:cNvPr id="264" name="Oval 202">
              <a:extLst>
                <a:ext uri="{FF2B5EF4-FFF2-40B4-BE49-F238E27FC236}">
                  <a16:creationId xmlns:a16="http://schemas.microsoft.com/office/drawing/2014/main" id="{AB8A3130-6A09-6CBF-03B5-F0E823E328FF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5" name="Oval 203">
              <a:extLst>
                <a:ext uri="{FF2B5EF4-FFF2-40B4-BE49-F238E27FC236}">
                  <a16:creationId xmlns:a16="http://schemas.microsoft.com/office/drawing/2014/main" id="{5FED8348-4694-0273-1D70-965D8452378D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6" name="Oval 204">
              <a:extLst>
                <a:ext uri="{FF2B5EF4-FFF2-40B4-BE49-F238E27FC236}">
                  <a16:creationId xmlns:a16="http://schemas.microsoft.com/office/drawing/2014/main" id="{EB836A3E-AA8B-C7ED-1CF1-41717DACF1BF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7" name="Oval 205">
              <a:extLst>
                <a:ext uri="{FF2B5EF4-FFF2-40B4-BE49-F238E27FC236}">
                  <a16:creationId xmlns:a16="http://schemas.microsoft.com/office/drawing/2014/main" id="{1DA27892-A29F-72B9-F3A4-A2716E6825D6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8" name="Oval 206">
              <a:extLst>
                <a:ext uri="{FF2B5EF4-FFF2-40B4-BE49-F238E27FC236}">
                  <a16:creationId xmlns:a16="http://schemas.microsoft.com/office/drawing/2014/main" id="{E3467274-6FA3-3CA3-918C-D01DB63041B2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9" name="Group 207">
            <a:extLst>
              <a:ext uri="{FF2B5EF4-FFF2-40B4-BE49-F238E27FC236}">
                <a16:creationId xmlns:a16="http://schemas.microsoft.com/office/drawing/2014/main" id="{1E45319C-80DB-F4A3-0A69-CDB2720DB36D}"/>
              </a:ext>
            </a:extLst>
          </p:cNvPr>
          <p:cNvGrpSpPr/>
          <p:nvPr/>
        </p:nvGrpSpPr>
        <p:grpSpPr>
          <a:xfrm>
            <a:off x="1497803" y="10244340"/>
            <a:ext cx="1120415" cy="165180"/>
            <a:chOff x="1497803" y="8349526"/>
            <a:chExt cx="1120415" cy="165180"/>
          </a:xfrm>
        </p:grpSpPr>
        <p:sp>
          <p:nvSpPr>
            <p:cNvPr id="270" name="Oval 208">
              <a:extLst>
                <a:ext uri="{FF2B5EF4-FFF2-40B4-BE49-F238E27FC236}">
                  <a16:creationId xmlns:a16="http://schemas.microsoft.com/office/drawing/2014/main" id="{E8E7107F-3C41-3CEF-D4B2-9058872567CE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1" name="Oval 209">
              <a:extLst>
                <a:ext uri="{FF2B5EF4-FFF2-40B4-BE49-F238E27FC236}">
                  <a16:creationId xmlns:a16="http://schemas.microsoft.com/office/drawing/2014/main" id="{2C1B3E67-BDD3-4922-A418-09C7B198F638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2" name="Oval 210">
              <a:extLst>
                <a:ext uri="{FF2B5EF4-FFF2-40B4-BE49-F238E27FC236}">
                  <a16:creationId xmlns:a16="http://schemas.microsoft.com/office/drawing/2014/main" id="{0E5B7691-D162-A517-0317-4FF0E3956666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3" name="Oval 211">
              <a:extLst>
                <a:ext uri="{FF2B5EF4-FFF2-40B4-BE49-F238E27FC236}">
                  <a16:creationId xmlns:a16="http://schemas.microsoft.com/office/drawing/2014/main" id="{D27996F7-7844-227C-8664-4C6D27DD143A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4" name="Oval 212">
              <a:extLst>
                <a:ext uri="{FF2B5EF4-FFF2-40B4-BE49-F238E27FC236}">
                  <a16:creationId xmlns:a16="http://schemas.microsoft.com/office/drawing/2014/main" id="{14350996-CE4B-DD85-DC03-12165858C136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13">
            <a:extLst>
              <a:ext uri="{FF2B5EF4-FFF2-40B4-BE49-F238E27FC236}">
                <a16:creationId xmlns:a16="http://schemas.microsoft.com/office/drawing/2014/main" id="{FE2962CE-6E51-6EFE-F02D-58FE22F4C853}"/>
              </a:ext>
            </a:extLst>
          </p:cNvPr>
          <p:cNvGrpSpPr/>
          <p:nvPr/>
        </p:nvGrpSpPr>
        <p:grpSpPr>
          <a:xfrm>
            <a:off x="3936233" y="9932664"/>
            <a:ext cx="1120415" cy="165180"/>
            <a:chOff x="1497803" y="8349526"/>
            <a:chExt cx="1120415" cy="165180"/>
          </a:xfrm>
        </p:grpSpPr>
        <p:sp>
          <p:nvSpPr>
            <p:cNvPr id="276" name="Oval 214">
              <a:extLst>
                <a:ext uri="{FF2B5EF4-FFF2-40B4-BE49-F238E27FC236}">
                  <a16:creationId xmlns:a16="http://schemas.microsoft.com/office/drawing/2014/main" id="{598A774B-5F6E-9C60-5AD3-F7AB65060CAD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7" name="Oval 215">
              <a:extLst>
                <a:ext uri="{FF2B5EF4-FFF2-40B4-BE49-F238E27FC236}">
                  <a16:creationId xmlns:a16="http://schemas.microsoft.com/office/drawing/2014/main" id="{283E8F26-0994-0020-2165-C7DA2BF27B8D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8" name="Oval 216">
              <a:extLst>
                <a:ext uri="{FF2B5EF4-FFF2-40B4-BE49-F238E27FC236}">
                  <a16:creationId xmlns:a16="http://schemas.microsoft.com/office/drawing/2014/main" id="{E5BECCA4-3389-5B4F-795D-45715A0C1162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9" name="Oval 217">
              <a:extLst>
                <a:ext uri="{FF2B5EF4-FFF2-40B4-BE49-F238E27FC236}">
                  <a16:creationId xmlns:a16="http://schemas.microsoft.com/office/drawing/2014/main" id="{DE79D4C6-7803-0D4D-0B37-32CD208CF7DC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0" name="Oval 218">
              <a:extLst>
                <a:ext uri="{FF2B5EF4-FFF2-40B4-BE49-F238E27FC236}">
                  <a16:creationId xmlns:a16="http://schemas.microsoft.com/office/drawing/2014/main" id="{B62904FF-3020-1476-2FDD-453A47F09206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Group 219">
            <a:extLst>
              <a:ext uri="{FF2B5EF4-FFF2-40B4-BE49-F238E27FC236}">
                <a16:creationId xmlns:a16="http://schemas.microsoft.com/office/drawing/2014/main" id="{E0137D5D-295F-FDFC-957F-8B3F669302E5}"/>
              </a:ext>
            </a:extLst>
          </p:cNvPr>
          <p:cNvGrpSpPr/>
          <p:nvPr/>
        </p:nvGrpSpPr>
        <p:grpSpPr>
          <a:xfrm>
            <a:off x="3936233" y="10244340"/>
            <a:ext cx="1120415" cy="165180"/>
            <a:chOff x="1497803" y="8349526"/>
            <a:chExt cx="1120415" cy="165180"/>
          </a:xfrm>
        </p:grpSpPr>
        <p:sp>
          <p:nvSpPr>
            <p:cNvPr id="282" name="Oval 220">
              <a:extLst>
                <a:ext uri="{FF2B5EF4-FFF2-40B4-BE49-F238E27FC236}">
                  <a16:creationId xmlns:a16="http://schemas.microsoft.com/office/drawing/2014/main" id="{739D0830-7194-84CF-2269-7F086B9B7343}"/>
                </a:ext>
              </a:extLst>
            </p:cNvPr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3" name="Oval 221">
              <a:extLst>
                <a:ext uri="{FF2B5EF4-FFF2-40B4-BE49-F238E27FC236}">
                  <a16:creationId xmlns:a16="http://schemas.microsoft.com/office/drawing/2014/main" id="{36F82A1F-5F4F-D0AB-B673-764B7C010C99}"/>
                </a:ext>
              </a:extLst>
            </p:cNvPr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4" name="Oval 222">
              <a:extLst>
                <a:ext uri="{FF2B5EF4-FFF2-40B4-BE49-F238E27FC236}">
                  <a16:creationId xmlns:a16="http://schemas.microsoft.com/office/drawing/2014/main" id="{2AA8B35D-0941-6533-C4AD-18A36424E189}"/>
                </a:ext>
              </a:extLst>
            </p:cNvPr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5" name="Oval 223">
              <a:extLst>
                <a:ext uri="{FF2B5EF4-FFF2-40B4-BE49-F238E27FC236}">
                  <a16:creationId xmlns:a16="http://schemas.microsoft.com/office/drawing/2014/main" id="{6E6510A5-4FED-D907-DF20-BECC30CAE0D8}"/>
                </a:ext>
              </a:extLst>
            </p:cNvPr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6" name="Oval 224">
              <a:extLst>
                <a:ext uri="{FF2B5EF4-FFF2-40B4-BE49-F238E27FC236}">
                  <a16:creationId xmlns:a16="http://schemas.microsoft.com/office/drawing/2014/main" id="{5050C156-92CA-B10D-796D-A9DED02BC358}"/>
                </a:ext>
              </a:extLst>
            </p:cNvPr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7" name="Freeform 238">
            <a:extLst>
              <a:ext uri="{FF2B5EF4-FFF2-40B4-BE49-F238E27FC236}">
                <a16:creationId xmlns:a16="http://schemas.microsoft.com/office/drawing/2014/main" id="{5E0F4E4D-BA10-84AD-D179-FE28D33A93B6}"/>
              </a:ext>
            </a:extLst>
          </p:cNvPr>
          <p:cNvSpPr/>
          <p:nvPr/>
        </p:nvSpPr>
        <p:spPr>
          <a:xfrm>
            <a:off x="-15923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8" name="Freeform 239">
            <a:extLst>
              <a:ext uri="{FF2B5EF4-FFF2-40B4-BE49-F238E27FC236}">
                <a16:creationId xmlns:a16="http://schemas.microsoft.com/office/drawing/2014/main" id="{D6572B33-9946-E7E2-0DC5-C80D89E8A240}"/>
              </a:ext>
            </a:extLst>
          </p:cNvPr>
          <p:cNvSpPr/>
          <p:nvPr/>
        </p:nvSpPr>
        <p:spPr>
          <a:xfrm>
            <a:off x="-15923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9" name="Freeform 240">
            <a:extLst>
              <a:ext uri="{FF2B5EF4-FFF2-40B4-BE49-F238E27FC236}">
                <a16:creationId xmlns:a16="http://schemas.microsoft.com/office/drawing/2014/main" id="{02F3787A-6E53-04AD-089B-9DC25310372E}"/>
              </a:ext>
            </a:extLst>
          </p:cNvPr>
          <p:cNvSpPr/>
          <p:nvPr/>
        </p:nvSpPr>
        <p:spPr>
          <a:xfrm>
            <a:off x="6826299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0" name="Freeform 241">
            <a:extLst>
              <a:ext uri="{FF2B5EF4-FFF2-40B4-BE49-F238E27FC236}">
                <a16:creationId xmlns:a16="http://schemas.microsoft.com/office/drawing/2014/main" id="{886A6AC0-7979-F25D-FD57-AB097107E9AE}"/>
              </a:ext>
            </a:extLst>
          </p:cNvPr>
          <p:cNvSpPr/>
          <p:nvPr/>
        </p:nvSpPr>
        <p:spPr>
          <a:xfrm>
            <a:off x="6826299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73044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581</Words>
  <Application>Microsoft Macintosh PowerPoint</Application>
  <PresentationFormat>Personnalisé</PresentationFormat>
  <Paragraphs>91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Roboto</vt:lpstr>
      <vt:lpstr>Wingdings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91</cp:revision>
  <dcterms:created xsi:type="dcterms:W3CDTF">2017-02-16T03:54:32Z</dcterms:created>
  <dcterms:modified xsi:type="dcterms:W3CDTF">2024-05-24T14:13:35Z</dcterms:modified>
</cp:coreProperties>
</file>