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F22"/>
    <a:srgbClr val="F39114"/>
    <a:srgbClr val="8B8238"/>
    <a:srgbClr val="EE681B"/>
    <a:srgbClr val="FFD53E"/>
    <a:srgbClr val="006666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18FEA-D1EA-DE4E-AF25-9A45517F2148}" v="16" dt="2018-11-15T16:42:4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E18FEA-D1EA-DE4E-AF25-9A45517F2148}"/>
    <pc:docChg chg="modSld">
      <pc:chgData name="Axel Maille" userId="065ad68c099279a8" providerId="LiveId" clId="{C9E18FEA-D1EA-DE4E-AF25-9A45517F2148}" dt="2018-11-15T16:43:07.292" v="219" actId="6549"/>
      <pc:docMkLst>
        <pc:docMk/>
      </pc:docMkLst>
      <pc:sldChg chg="addSp modSp">
        <pc:chgData name="Axel Maille" userId="065ad68c099279a8" providerId="LiveId" clId="{C9E18FEA-D1EA-DE4E-AF25-9A45517F2148}" dt="2018-11-15T16:43:07.292" v="219" actId="6549"/>
        <pc:sldMkLst>
          <pc:docMk/>
          <pc:sldMk cId="3889010418" sldId="259"/>
        </pc:sldMkLst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1" creationId="{F3788C66-3055-CD4E-8FE4-09BC1CF5193B}"/>
          </ac:spMkLst>
        </pc:spChg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2" creationId="{348D3FE4-4D04-CF41-AFDC-BD5543D306CE}"/>
          </ac:spMkLst>
        </pc:spChg>
        <pc:spChg chg="mod">
          <ac:chgData name="Axel Maille" userId="065ad68c099279a8" providerId="LiveId" clId="{C9E18FEA-D1EA-DE4E-AF25-9A45517F2148}" dt="2018-11-15T16:39:02.452" v="21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50.595" v="82" actId="207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3.007" v="7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43.021" v="79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6.350" v="90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8.554" v="9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3:07.292" v="219" actId="6549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4.729" v="73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6.439" v="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8.137" v="75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4.433" v="55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9.339" v="71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34.354" v="107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5.124" v="17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0.293" v="119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5.772" v="12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0.418" v="12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4.571" v="13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8.499" v="18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4.067" v="195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8.437" v="146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2.896" v="153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6.259" v="161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0.083" v="169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09.349" v="46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7.757" v="202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8:56.513" v="20" actId="20577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6.478" v="87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5.158" v="86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3.102" v="85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1.182" v="84" actId="207"/>
          <ac:spMkLst>
            <pc:docMk/>
            <pc:sldMk cId="3889010418" sldId="259"/>
            <ac:spMk id="531" creationId="{00000000-0000-0000-0000-000000000000}"/>
          </ac:spMkLst>
        </pc:spChg>
        <pc:picChg chg="add mod modCrop">
          <ac:chgData name="Axel Maille" userId="065ad68c099279a8" providerId="LiveId" clId="{C9E18FEA-D1EA-DE4E-AF25-9A45517F2148}" dt="2018-11-15T16:42:11.291" v="211" actId="208"/>
          <ac:picMkLst>
            <pc:docMk/>
            <pc:sldMk cId="3889010418" sldId="259"/>
            <ac:picMk id="3" creationId="{B21331A8-DD8D-AD46-B308-98B55F4D52A0}"/>
          </ac:picMkLst>
        </pc:picChg>
        <pc:cxnChg chg="add mod">
          <ac:chgData name="Axel Maille" userId="065ad68c099279a8" providerId="LiveId" clId="{C9E18FEA-D1EA-DE4E-AF25-9A45517F2148}" dt="2018-11-15T16:42:51.291" v="218" actId="1582"/>
          <ac:cxnSpMkLst>
            <pc:docMk/>
            <pc:sldMk cId="3889010418" sldId="259"/>
            <ac:cxnSpMk id="5" creationId="{4699E370-6800-EE47-A9D6-123C52EFF9C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4848045" y="292173"/>
            <a:ext cx="2714802" cy="2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512447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357800" y="2952912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800966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cs typeface="Lato" panose="020F0502020204030203" pitchFamily="34" charset="0"/>
              </a:rPr>
              <a:t>Tel: 0601020304</a:t>
            </a:r>
          </a:p>
          <a:p>
            <a:r>
              <a:rPr lang="en-GB" sz="900" dirty="0">
                <a:solidFill>
                  <a:srgbClr val="5C5F22"/>
                </a:solidFill>
                <a:cs typeface="Lato" panose="020F0502020204030203" pitchFamily="34" charset="0"/>
              </a:rPr>
              <a:t>Mobile : 0102030405</a:t>
            </a:r>
          </a:p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Addresse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Email :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mail@mail.com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868194" y="777792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rgbClr val="5C5F22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6102" y="777792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68194" y="8560852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rgbClr val="5C5F22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06102" y="856085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8483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357800" y="6247157"/>
            <a:ext cx="1878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 ipsum dolor sit amet,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Integer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efficitur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arcu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a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auctor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170835" y="43428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72472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COMPETENCES CLES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199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336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623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49208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EXPERIENCE PROFESSIONNELL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336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6102" y="30198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Pierre</a:t>
            </a:r>
            <a:b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</a:br>
            <a:r>
              <a:rPr lang="en-GB" sz="8800" b="1" spc="-300" dirty="0" err="1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Lescord</a:t>
            </a:r>
            <a:endParaRPr lang="en-GB" sz="8800" b="1" spc="-300" dirty="0">
              <a:solidFill>
                <a:srgbClr val="FFD53E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076700" y="8050852"/>
            <a:ext cx="876300" cy="192860"/>
            <a:chOff x="4076700" y="7938100"/>
            <a:chExt cx="876300" cy="192860"/>
          </a:xfrm>
        </p:grpSpPr>
        <p:sp>
          <p:nvSpPr>
            <p:cNvPr id="43" name="Pentagon 42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6700" y="8377562"/>
            <a:ext cx="876300" cy="192860"/>
            <a:chOff x="4076700" y="8286081"/>
            <a:chExt cx="876300" cy="192860"/>
          </a:xfrm>
        </p:grpSpPr>
        <p:sp>
          <p:nvSpPr>
            <p:cNvPr id="619" name="Pentagon 618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6700" y="8704272"/>
            <a:ext cx="876300" cy="192860"/>
            <a:chOff x="4076700" y="7938100"/>
            <a:chExt cx="876300" cy="192860"/>
          </a:xfrm>
        </p:grpSpPr>
        <p:sp>
          <p:nvSpPr>
            <p:cNvPr id="622" name="Pentagon 621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4076700" y="9030982"/>
            <a:ext cx="876300" cy="192860"/>
            <a:chOff x="4076700" y="8286081"/>
            <a:chExt cx="876300" cy="192860"/>
          </a:xfrm>
        </p:grpSpPr>
        <p:sp>
          <p:nvSpPr>
            <p:cNvPr id="625" name="Pentagon 624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206672" y="8050852"/>
            <a:ext cx="876300" cy="192860"/>
            <a:chOff x="4076700" y="7938100"/>
            <a:chExt cx="876300" cy="192860"/>
          </a:xfrm>
        </p:grpSpPr>
        <p:sp>
          <p:nvSpPr>
            <p:cNvPr id="628" name="Pentagon 627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206672" y="8377562"/>
            <a:ext cx="876300" cy="192860"/>
            <a:chOff x="4076700" y="8286081"/>
            <a:chExt cx="876300" cy="192860"/>
          </a:xfrm>
        </p:grpSpPr>
        <p:sp>
          <p:nvSpPr>
            <p:cNvPr id="631" name="Pentagon 630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206672" y="8704272"/>
            <a:ext cx="876300" cy="192860"/>
            <a:chOff x="4076700" y="7938100"/>
            <a:chExt cx="876300" cy="192860"/>
          </a:xfrm>
        </p:grpSpPr>
        <p:sp>
          <p:nvSpPr>
            <p:cNvPr id="634" name="Pentagon 633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06672" y="9030982"/>
            <a:ext cx="876300" cy="192860"/>
            <a:chOff x="4076700" y="8286081"/>
            <a:chExt cx="876300" cy="192860"/>
          </a:xfrm>
        </p:grpSpPr>
        <p:sp>
          <p:nvSpPr>
            <p:cNvPr id="637" name="Pentagon 636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700" y="9636800"/>
            <a:ext cx="876300" cy="192860"/>
            <a:chOff x="4076700" y="7938100"/>
            <a:chExt cx="876300" cy="192860"/>
          </a:xfrm>
        </p:grpSpPr>
        <p:sp>
          <p:nvSpPr>
            <p:cNvPr id="640" name="Pentagon 639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4076700" y="9963510"/>
            <a:ext cx="876300" cy="192860"/>
            <a:chOff x="4076700" y="8286081"/>
            <a:chExt cx="876300" cy="192860"/>
          </a:xfrm>
        </p:grpSpPr>
        <p:sp>
          <p:nvSpPr>
            <p:cNvPr id="643" name="Pentagon 642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206672" y="9666216"/>
            <a:ext cx="876300" cy="192860"/>
            <a:chOff x="4076700" y="8286081"/>
            <a:chExt cx="876300" cy="192860"/>
          </a:xfrm>
        </p:grpSpPr>
        <p:sp>
          <p:nvSpPr>
            <p:cNvPr id="652" name="Pentagon 651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id="{B21331A8-DD8D-AD46-B308-98B55F4D5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/>
          <a:stretch/>
        </p:blipFill>
        <p:spPr>
          <a:xfrm>
            <a:off x="5805759" y="654245"/>
            <a:ext cx="1550517" cy="1557203"/>
          </a:xfrm>
          <a:prstGeom prst="ellipse">
            <a:avLst/>
          </a:prstGeom>
          <a:ln>
            <a:solidFill>
              <a:schemeClr val="tx2"/>
            </a:solidFill>
          </a:ln>
        </p:spPr>
      </p:pic>
      <p:sp>
        <p:nvSpPr>
          <p:cNvPr id="81" name="TextBox 441">
            <a:extLst>
              <a:ext uri="{FF2B5EF4-FFF2-40B4-BE49-F238E27FC236}">
                <a16:creationId xmlns:a16="http://schemas.microsoft.com/office/drawing/2014/main" id="{F3788C66-3055-CD4E-8FE4-09BC1CF5193B}"/>
              </a:ext>
            </a:extLst>
          </p:cNvPr>
          <p:cNvSpPr txBox="1"/>
          <p:nvPr/>
        </p:nvSpPr>
        <p:spPr>
          <a:xfrm>
            <a:off x="857481" y="93437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rgbClr val="5C5F22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2" name="TextBox 442">
            <a:extLst>
              <a:ext uri="{FF2B5EF4-FFF2-40B4-BE49-F238E27FC236}">
                <a16:creationId xmlns:a16="http://schemas.microsoft.com/office/drawing/2014/main" id="{348D3FE4-4D04-CF41-AFDC-BD5543D306CE}"/>
              </a:ext>
            </a:extLst>
          </p:cNvPr>
          <p:cNvSpPr txBox="1"/>
          <p:nvPr/>
        </p:nvSpPr>
        <p:spPr>
          <a:xfrm>
            <a:off x="295389" y="934377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699E370-6800-EE47-A9D6-123C52EFF9C5}"/>
              </a:ext>
            </a:extLst>
          </p:cNvPr>
          <p:cNvCxnSpPr/>
          <p:nvPr/>
        </p:nvCxnSpPr>
        <p:spPr>
          <a:xfrm>
            <a:off x="2473333" y="2608421"/>
            <a:ext cx="0" cy="465286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07234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597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86</cp:revision>
  <dcterms:created xsi:type="dcterms:W3CDTF">2017-02-16T03:54:32Z</dcterms:created>
  <dcterms:modified xsi:type="dcterms:W3CDTF">2020-11-18T15:42:25Z</dcterms:modified>
</cp:coreProperties>
</file>