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6" r:id="rId2"/>
    <p:sldId id="259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A35"/>
    <a:srgbClr val="33CCCC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053565-345F-324E-B1C6-B9DF8B3D6F37}" v="12" dt="2018-11-19T09:25:31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52" autoAdjust="0"/>
    <p:restoredTop sz="94660"/>
  </p:normalViewPr>
  <p:slideViewPr>
    <p:cSldViewPr snapToGrid="0">
      <p:cViewPr>
        <p:scale>
          <a:sx n="110" d="100"/>
          <a:sy n="110" d="100"/>
        </p:scale>
        <p:origin x="4968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0053565-345F-324E-B1C6-B9DF8B3D6F37}"/>
    <pc:docChg chg="custSel modSld">
      <pc:chgData name="Axel Maille" userId="065ad68c099279a8" providerId="LiveId" clId="{30053565-345F-324E-B1C6-B9DF8B3D6F37}" dt="2018-11-19T10:11:56.639" v="221" actId="20577"/>
      <pc:docMkLst>
        <pc:docMk/>
      </pc:docMkLst>
      <pc:sldChg chg="addSp delSp modSp">
        <pc:chgData name="Axel Maille" userId="065ad68c099279a8" providerId="LiveId" clId="{30053565-345F-324E-B1C6-B9DF8B3D6F37}" dt="2018-11-19T10:11:56.639" v="221" actId="20577"/>
        <pc:sldMkLst>
          <pc:docMk/>
          <pc:sldMk cId="498710488" sldId="256"/>
        </pc:sldMkLst>
        <pc:spChg chg="del mod">
          <ac:chgData name="Axel Maille" userId="065ad68c099279a8" providerId="LiveId" clId="{30053565-345F-324E-B1C6-B9DF8B3D6F37}" dt="2018-11-19T09:25:30.949" v="212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5:05.079" v="204" actId="1076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5:05.079" v="204" actId="1076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" creationId="{00000000-0000-0000-0000-000000000000}"/>
          </ac:spMkLst>
        </pc:spChg>
        <pc:spChg chg="mod">
          <ac:chgData name="Axel Maille" userId="065ad68c099279a8" providerId="LiveId" clId="{30053565-345F-324E-B1C6-B9DF8B3D6F37}" dt="2018-11-19T10:11:56.639" v="221" actId="20577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3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31" creationId="{00000000-0000-0000-0000-000000000000}"/>
          </ac:spMkLst>
        </pc:spChg>
        <pc:spChg chg="del mod">
          <ac:chgData name="Axel Maille" userId="065ad68c099279a8" providerId="LiveId" clId="{30053565-345F-324E-B1C6-B9DF8B3D6F37}" dt="2018-11-19T09:24:47.682" v="203" actId="478"/>
          <ac:spMkLst>
            <pc:docMk/>
            <pc:sldMk cId="498710488" sldId="256"/>
            <ac:spMk id="32" creationId="{00000000-0000-0000-0000-000000000000}"/>
          </ac:spMkLst>
        </pc:spChg>
        <pc:spChg chg="del mod">
          <ac:chgData name="Axel Maille" userId="065ad68c099279a8" providerId="LiveId" clId="{30053565-345F-324E-B1C6-B9DF8B3D6F37}" dt="2018-11-19T09:24:47.682" v="203" actId="478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59.776" v="41" actId="20577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41.534" v="79" actId="20577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3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50.965" v="99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57.735" v="116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04.517" v="126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44.809" v="86" actId="20577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07.669" v="133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10.976" v="141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16.132" v="150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48.511" v="98" actId="20577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21.079" v="157" actId="20577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26.040" v="167" actId="20577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29.955" v="175" actId="20577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33.465" v="182" actId="20577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7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33.763" v="64" actId="20577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28.131" v="54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8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29.125" v="55"/>
          <ac:spMkLst>
            <pc:docMk/>
            <pc:sldMk cId="498710488" sldId="256"/>
            <ac:spMk id="8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30" creationId="{00000000-0000-0000-0000-000000000000}"/>
          </ac:spMkLst>
        </pc:spChg>
        <pc:spChg chg="add">
          <ac:chgData name="Axel Maille" userId="065ad68c099279a8" providerId="LiveId" clId="{30053565-345F-324E-B1C6-B9DF8B3D6F37}" dt="2018-11-19T09:25:31.430" v="213"/>
          <ac:spMkLst>
            <pc:docMk/>
            <pc:sldMk cId="498710488" sldId="256"/>
            <ac:spMk id="131" creationId="{B66377CD-57DC-C941-A929-AC91CDBE91AF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3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3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6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69" creationId="{00000000-0000-0000-0000-000000000000}"/>
          </ac:spMkLst>
        </pc:spChg>
        <pc:picChg chg="add mod modCrop">
          <ac:chgData name="Axel Maille" userId="065ad68c099279a8" providerId="LiveId" clId="{30053565-345F-324E-B1C6-B9DF8B3D6F37}" dt="2018-11-19T09:25:35.668" v="214" actId="1076"/>
          <ac:picMkLst>
            <pc:docMk/>
            <pc:sldMk cId="498710488" sldId="256"/>
            <ac:picMk id="3" creationId="{D2C18BCD-F871-9C4A-BBEA-CF42FC65EC74}"/>
          </ac:picMkLst>
        </pc:picChg>
        <pc:cxnChg chg="mod">
          <ac:chgData name="Axel Maille" userId="065ad68c099279a8" providerId="LiveId" clId="{30053565-345F-324E-B1C6-B9DF8B3D6F37}" dt="2018-11-19T09:25:05.079" v="204" actId="1076"/>
          <ac:cxnSpMkLst>
            <pc:docMk/>
            <pc:sldMk cId="498710488" sldId="256"/>
            <ac:cxnSpMk id="171" creationId="{00000000-0000-0000-0000-000000000000}"/>
          </ac:cxnSpMkLst>
        </pc:cxnChg>
        <pc:cxnChg chg="del">
          <ac:chgData name="Axel Maille" userId="065ad68c099279a8" providerId="LiveId" clId="{30053565-345F-324E-B1C6-B9DF8B3D6F37}" dt="2018-11-19T09:24:47.682" v="203" actId="478"/>
          <ac:cxnSpMkLst>
            <pc:docMk/>
            <pc:sldMk cId="498710488" sldId="256"/>
            <ac:cxnSpMk id="173" creationId="{00000000-0000-0000-0000-000000000000}"/>
          </ac:cxnSpMkLst>
        </pc:cxnChg>
        <pc:cxnChg chg="mod">
          <ac:chgData name="Axel Maille" userId="065ad68c099279a8" providerId="LiveId" clId="{30053565-345F-324E-B1C6-B9DF8B3D6F37}" dt="2018-11-19T09:24:44.875" v="202" actId="1076"/>
          <ac:cxnSpMkLst>
            <pc:docMk/>
            <pc:sldMk cId="498710488" sldId="256"/>
            <ac:cxnSpMk id="174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tx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nip Diagonal Corner Rectangle 168"/>
          <p:cNvSpPr/>
          <p:nvPr/>
        </p:nvSpPr>
        <p:spPr>
          <a:xfrm flipH="1">
            <a:off x="273693" y="297535"/>
            <a:ext cx="7015463" cy="10093569"/>
          </a:xfrm>
          <a:prstGeom prst="snip2DiagRect">
            <a:avLst>
              <a:gd name="adj1" fmla="val 0"/>
              <a:gd name="adj2" fmla="val 101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58148" y="3096592"/>
            <a:ext cx="7071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8149" y="3441692"/>
            <a:ext cx="3672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906" y="4604094"/>
            <a:ext cx="2524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cs typeface="Lato" panose="020F0502020204030203" pitchFamily="34" charset="0"/>
              </a:rPr>
              <a:t>EXPERIENCE PROFESSIONNELLE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5907" y="4949194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30225" y="4949194"/>
            <a:ext cx="2478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cs typeface="Lato" panose="020F0502020204030203" pitchFamily="34" charset="0"/>
              </a:rPr>
              <a:t>Nom de la </a:t>
            </a:r>
            <a:r>
              <a:rPr lang="en-GB" sz="1100" b="1" dirty="0" err="1">
                <a:cs typeface="Lato" panose="020F0502020204030203" pitchFamily="34" charset="0"/>
              </a:rPr>
              <a:t>société</a:t>
            </a:r>
            <a:endParaRPr lang="en-GB" sz="1100" b="1" dirty="0">
              <a:cs typeface="Lato" panose="020F0502020204030203" pitchFamily="34" charset="0"/>
            </a:endParaRPr>
          </a:p>
          <a:p>
            <a:r>
              <a:rPr lang="en-GB" sz="1100" i="1" dirty="0"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1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4" name="Oval 13"/>
          <p:cNvSpPr/>
          <p:nvPr/>
        </p:nvSpPr>
        <p:spPr>
          <a:xfrm>
            <a:off x="558679" y="5210804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5907" y="6294069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30225" y="6294069"/>
            <a:ext cx="2478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cs typeface="Lato" panose="020F0502020204030203" pitchFamily="34" charset="0"/>
              </a:rPr>
              <a:t>Nom de la </a:t>
            </a:r>
            <a:r>
              <a:rPr lang="en-GB" sz="1100" b="1" dirty="0" err="1">
                <a:cs typeface="Lato" panose="020F0502020204030203" pitchFamily="34" charset="0"/>
              </a:rPr>
              <a:t>société</a:t>
            </a:r>
            <a:endParaRPr lang="en-GB" sz="1100" b="1" dirty="0">
              <a:cs typeface="Lato" panose="020F0502020204030203" pitchFamily="34" charset="0"/>
            </a:endParaRPr>
          </a:p>
          <a:p>
            <a:r>
              <a:rPr lang="en-GB" sz="1100" i="1" dirty="0"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1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9" name="Oval 18"/>
          <p:cNvSpPr/>
          <p:nvPr/>
        </p:nvSpPr>
        <p:spPr>
          <a:xfrm>
            <a:off x="558679" y="6555679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907" y="7638944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30225" y="7638944"/>
            <a:ext cx="2478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cs typeface="Lato" panose="020F0502020204030203" pitchFamily="34" charset="0"/>
              </a:rPr>
              <a:t>Nom de la </a:t>
            </a:r>
            <a:r>
              <a:rPr lang="en-GB" sz="1100" b="1" dirty="0" err="1">
                <a:cs typeface="Lato" panose="020F0502020204030203" pitchFamily="34" charset="0"/>
              </a:rPr>
              <a:t>société</a:t>
            </a:r>
            <a:endParaRPr lang="en-GB" sz="1100" b="1" dirty="0">
              <a:cs typeface="Lato" panose="020F0502020204030203" pitchFamily="34" charset="0"/>
            </a:endParaRPr>
          </a:p>
          <a:p>
            <a:r>
              <a:rPr lang="en-GB" sz="1100" i="1" dirty="0"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1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24" name="Oval 23"/>
          <p:cNvSpPr/>
          <p:nvPr/>
        </p:nvSpPr>
        <p:spPr>
          <a:xfrm>
            <a:off x="558679" y="7900554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5907" y="8983820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30225" y="8983820"/>
            <a:ext cx="2478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cs typeface="Lato" panose="020F0502020204030203" pitchFamily="34" charset="0"/>
              </a:rPr>
              <a:t>Nom de la </a:t>
            </a:r>
            <a:r>
              <a:rPr lang="en-GB" sz="1100" b="1" dirty="0" err="1">
                <a:cs typeface="Lato" panose="020F0502020204030203" pitchFamily="34" charset="0"/>
              </a:rPr>
              <a:t>société</a:t>
            </a:r>
            <a:endParaRPr lang="en-GB" sz="1100" b="1" dirty="0">
              <a:cs typeface="Lato" panose="020F0502020204030203" pitchFamily="34" charset="0"/>
            </a:endParaRPr>
          </a:p>
          <a:p>
            <a:r>
              <a:rPr lang="en-GB" sz="1100" i="1" dirty="0"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1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29" name="Oval 28"/>
          <p:cNvSpPr/>
          <p:nvPr/>
        </p:nvSpPr>
        <p:spPr>
          <a:xfrm>
            <a:off x="558679" y="9245430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58145" y="1542426"/>
            <a:ext cx="882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58145" y="1958604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Tel : 0102030405</a:t>
            </a:r>
          </a:p>
          <a:p>
            <a:r>
              <a:rPr lang="en-GB" sz="1100" dirty="0">
                <a:cs typeface="Lato" panose="020F0502020204030203" pitchFamily="34" charset="0"/>
              </a:rPr>
              <a:t>Mobile : 0601020304</a:t>
            </a:r>
          </a:p>
          <a:p>
            <a:r>
              <a:rPr lang="en-PH" sz="1100" dirty="0" err="1">
                <a:cs typeface="Lato" panose="020F0502020204030203" pitchFamily="34" charset="0"/>
              </a:rPr>
              <a:t>Adresse</a:t>
            </a:r>
            <a:r>
              <a:rPr lang="en-PH" sz="1100" dirty="0">
                <a:cs typeface="Lato" panose="020F0502020204030203" pitchFamily="34" charset="0"/>
              </a:rPr>
              <a:t> : 12 rue de la </a:t>
            </a:r>
            <a:r>
              <a:rPr lang="en-PH" sz="1100" dirty="0" err="1">
                <a:cs typeface="Lato" panose="020F0502020204030203" pitchFamily="34" charset="0"/>
              </a:rPr>
              <a:t>Réussite</a:t>
            </a:r>
            <a:r>
              <a:rPr lang="en-PH" sz="1100" dirty="0">
                <a:cs typeface="Lato" panose="020F0502020204030203" pitchFamily="34" charset="0"/>
              </a:rPr>
              <a:t> 75012 Paris</a:t>
            </a:r>
          </a:p>
          <a:p>
            <a:r>
              <a:rPr lang="en-PH" sz="1100" dirty="0">
                <a:cs typeface="Lato" panose="020F0502020204030203" pitchFamily="34" charset="0"/>
              </a:rPr>
              <a:t>Email : </a:t>
            </a:r>
            <a:r>
              <a:rPr lang="en-PH" sz="1100" dirty="0" err="1">
                <a:cs typeface="Lato" panose="020F0502020204030203" pitchFamily="34" charset="0"/>
              </a:rPr>
              <a:t>mail@mail.com</a:t>
            </a:r>
            <a:endParaRPr lang="en-PH" sz="1100" dirty="0">
              <a:cs typeface="Lato" panose="020F050202020403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58145" y="2861806"/>
            <a:ext cx="1302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58145" y="3293750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cs typeface="Lato" panose="020F0502020204030203" pitchFamily="34" charset="0"/>
              </a:rPr>
              <a:t>Professionnelles</a:t>
            </a:r>
            <a:endParaRPr lang="en-GB" sz="1100" b="1" dirty="0"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01262" y="3593832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01262" y="3908216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01262" y="422260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01262" y="4536984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358145" y="5015383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cs typeface="Lato" panose="020F0502020204030203" pitchFamily="34" charset="0"/>
              </a:rPr>
              <a:t>Langues</a:t>
            </a:r>
            <a:endParaRPr lang="en-GB" sz="1100" b="1" dirty="0"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01262" y="531546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cs typeface="Lato" panose="020F0502020204030203" pitchFamily="34" charset="0"/>
              </a:rPr>
              <a:t>Anglais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01262" y="562984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cs typeface="Lato" panose="020F0502020204030203" pitchFamily="34" charset="0"/>
              </a:rPr>
              <a:t>Allemand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01262" y="594423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cs typeface="Lato" panose="020F0502020204030203" pitchFamily="34" charset="0"/>
              </a:rPr>
              <a:t>Italien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58145" y="6329301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cs typeface="Lato" panose="020F0502020204030203" pitchFamily="34" charset="0"/>
              </a:rPr>
              <a:t>Personnelles</a:t>
            </a:r>
            <a:endParaRPr lang="en-GB" sz="1100" b="1" dirty="0"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01262" y="662938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cs typeface="Lato" panose="020F0502020204030203" pitchFamily="34" charset="0"/>
              </a:rPr>
              <a:t>Créatif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01262" y="694376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cs typeface="Lato" panose="020F0502020204030203" pitchFamily="34" charset="0"/>
              </a:rPr>
              <a:t>Organisé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01262" y="725815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cs typeface="Lato" panose="020F0502020204030203" pitchFamily="34" charset="0"/>
              </a:rPr>
              <a:t>Innovant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01262" y="7576748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cs typeface="Lato" panose="020F0502020204030203" pitchFamily="34" charset="0"/>
              </a:rPr>
              <a:t>Sérieux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358145" y="8086904"/>
            <a:ext cx="1116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153650" y="8516654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Ecole/</a:t>
            </a:r>
            <a:r>
              <a:rPr lang="en-PH" sz="1100" dirty="0" err="1">
                <a:cs typeface="Lato" panose="020F0502020204030203" pitchFamily="34" charset="0"/>
              </a:rPr>
              <a:t>Université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mr-IN" sz="1100" dirty="0">
                <a:cs typeface="Lato" panose="020F0502020204030203" pitchFamily="34" charset="0"/>
              </a:rPr>
              <a:t>–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Diplôme</a:t>
            </a:r>
            <a:endParaRPr lang="en-PH" sz="1100" dirty="0">
              <a:cs typeface="Lato" panose="020F0502020204030203" pitchFamily="34" charset="0"/>
            </a:endParaRPr>
          </a:p>
          <a:p>
            <a:r>
              <a:rPr lang="fr-FR" sz="1100" dirty="0"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503158" y="8516654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153650" y="9276208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Ecole/</a:t>
            </a:r>
            <a:r>
              <a:rPr lang="en-PH" sz="1100" dirty="0" err="1">
                <a:cs typeface="Lato" panose="020F0502020204030203" pitchFamily="34" charset="0"/>
              </a:rPr>
              <a:t>Université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mr-IN" sz="1100" dirty="0">
                <a:cs typeface="Lato" panose="020F0502020204030203" pitchFamily="34" charset="0"/>
              </a:rPr>
              <a:t>–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Diplôme</a:t>
            </a:r>
            <a:endParaRPr lang="en-PH" sz="1100" dirty="0">
              <a:cs typeface="Lato" panose="020F0502020204030203" pitchFamily="34" charset="0"/>
            </a:endParaRPr>
          </a:p>
          <a:p>
            <a:r>
              <a:rPr lang="fr-FR" sz="1100" dirty="0"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503158" y="9276208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5700493" y="3638476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72" name="Oval 7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700493" y="3956225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96" name="Oval 9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700493" y="4273974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02" name="Oval 10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700493" y="4591722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08" name="Oval 10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700493" y="5315465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14" name="Oval 11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700493" y="5633214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20" name="Oval 11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700493" y="5950963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26" name="Oval 12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5700493" y="6651395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38" name="Oval 13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5700493" y="6969144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44" name="Oval 14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700493" y="7286893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50" name="Oval 14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700493" y="7604641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56" name="Oval 15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cxnSp>
        <p:nvCxnSpPr>
          <p:cNvPr id="171" name="Straight Connector 170"/>
          <p:cNvCxnSpPr/>
          <p:nvPr/>
        </p:nvCxnSpPr>
        <p:spPr>
          <a:xfrm>
            <a:off x="515395" y="3391628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493153" y="4911871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4438093" y="3164799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4438093" y="8394681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4438093" y="1837462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personne, homme, extérieur, tenant&#10;&#10;&#10;&#10;Description générée automatiquement">
            <a:extLst>
              <a:ext uri="{FF2B5EF4-FFF2-40B4-BE49-F238E27FC236}">
                <a16:creationId xmlns:a16="http://schemas.microsoft.com/office/drawing/2014/main" id="{D2C18BCD-F871-9C4A-BBEA-CF42FC65EC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23"/>
          <a:stretch/>
        </p:blipFill>
        <p:spPr>
          <a:xfrm>
            <a:off x="889098" y="679607"/>
            <a:ext cx="2524793" cy="2542621"/>
          </a:xfrm>
          <a:prstGeom prst="ellipse">
            <a:avLst/>
          </a:prstGeom>
        </p:spPr>
      </p:pic>
      <p:sp>
        <p:nvSpPr>
          <p:cNvPr id="131" name="TextBox 5">
            <a:extLst>
              <a:ext uri="{FF2B5EF4-FFF2-40B4-BE49-F238E27FC236}">
                <a16:creationId xmlns:a16="http://schemas.microsoft.com/office/drawing/2014/main" id="{B66377CD-57DC-C941-A929-AC91CDBE91AF}"/>
              </a:ext>
            </a:extLst>
          </p:cNvPr>
          <p:cNvSpPr txBox="1"/>
          <p:nvPr/>
        </p:nvSpPr>
        <p:spPr>
          <a:xfrm>
            <a:off x="3348848" y="507832"/>
            <a:ext cx="37369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dirty="0" err="1">
                <a:cs typeface="Lato Black" panose="020F0A02020204030203" pitchFamily="34" charset="0"/>
              </a:rPr>
              <a:t>Phong</a:t>
            </a:r>
            <a:r>
              <a:rPr lang="en-GB" sz="5400" dirty="0">
                <a:cs typeface="Lato Black" panose="020F0A02020204030203" pitchFamily="34" charset="0"/>
              </a:rPr>
              <a:t> GERIL</a:t>
            </a:r>
          </a:p>
        </p:txBody>
      </p:sp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648500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558</Words>
  <Application>Microsoft Macintosh PowerPoint</Application>
  <PresentationFormat>Personnalisé</PresentationFormat>
  <Paragraphs>89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Black</vt:lpstr>
      <vt:lpstr>Wingdings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12</cp:revision>
  <dcterms:created xsi:type="dcterms:W3CDTF">2017-02-16T03:54:32Z</dcterms:created>
  <dcterms:modified xsi:type="dcterms:W3CDTF">2024-05-22T15:57:07Z</dcterms:modified>
</cp:coreProperties>
</file>