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2A52"/>
    <a:srgbClr val="FAC4D2"/>
    <a:srgbClr val="F0B5A0"/>
    <a:srgbClr val="82CDD2"/>
    <a:srgbClr val="88D1D7"/>
    <a:srgbClr val="B1DAE0"/>
    <a:srgbClr val="C9820F"/>
    <a:srgbClr val="A5927E"/>
    <a:srgbClr val="E7A61B"/>
    <a:srgbClr val="EFD2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D817F2-9EEA-6749-BE09-5349AE8FF02B}" v="14" dt="2018-11-19T09:50:16.4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18" autoAdjust="0"/>
    <p:restoredTop sz="95324" autoAdjust="0"/>
  </p:normalViewPr>
  <p:slideViewPr>
    <p:cSldViewPr snapToGrid="0">
      <p:cViewPr varScale="1">
        <p:scale>
          <a:sx n="82" d="100"/>
          <a:sy n="82" d="100"/>
        </p:scale>
        <p:origin x="33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F9D817F2-9EEA-6749-BE09-5349AE8FF02B}"/>
    <pc:docChg chg="undo custSel modSld">
      <pc:chgData name="Axel Maille" userId="065ad68c099279a8" providerId="LiveId" clId="{F9D817F2-9EEA-6749-BE09-5349AE8FF02B}" dt="2018-11-19T09:50:21.218" v="227" actId="1076"/>
      <pc:docMkLst>
        <pc:docMk/>
      </pc:docMkLst>
      <pc:sldChg chg="addSp delSp modSp">
        <pc:chgData name="Axel Maille" userId="065ad68c099279a8" providerId="LiveId" clId="{F9D817F2-9EEA-6749-BE09-5349AE8FF02B}" dt="2018-11-19T09:50:21.218" v="227" actId="1076"/>
        <pc:sldMkLst>
          <pc:docMk/>
          <pc:sldMk cId="2374965228" sldId="257"/>
        </pc:sldMkLst>
        <pc:spChg chg="mod">
          <ac:chgData name="Axel Maille" userId="065ad68c099279a8" providerId="LiveId" clId="{F9D817F2-9EEA-6749-BE09-5349AE8FF02B}" dt="2018-11-19T09:47:41.586" v="85" actId="20577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45.922" v="40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5.903" v="132" actId="6549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18.955" v="68" actId="1076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7.040" v="134" actId="6549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1.949" v="69" actId="1076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38.591" v="136" actId="6549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4.627" v="70" actId="1076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8:40.373" v="138" actId="6549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28.181" v="71" actId="1076"/>
          <ac:spMkLst>
            <pc:docMk/>
            <pc:sldMk cId="2374965228" sldId="257"/>
            <ac:spMk id="31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21.531" v="10" actId="478"/>
          <ac:spMkLst>
            <pc:docMk/>
            <pc:sldMk cId="2374965228" sldId="257"/>
            <ac:spMk id="32" creationId="{00000000-0000-0000-0000-000000000000}"/>
          </ac:spMkLst>
        </pc:spChg>
        <pc:spChg chg="del">
          <ac:chgData name="Axel Maille" userId="065ad68c099279a8" providerId="LiveId" clId="{F9D817F2-9EEA-6749-BE09-5349AE8FF02B}" dt="2018-11-19T09:46:18.909" v="9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9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58.214" v="61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4.403" v="62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7:05.896" v="63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6.116" v="222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2.091" v="223" actId="1076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58.009" v="224" actId="1076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50:01.688" v="225" actId="1076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9:41.541" v="221" actId="1076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F9D817F2-9EEA-6749-BE09-5349AE8FF02B}" dt="2018-11-19T09:46:37.794" v="14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F9D817F2-9EEA-6749-BE09-5349AE8FF02B}" dt="2018-11-19T09:47:15.418" v="67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7:05.896" v="63"/>
          <ac:grpSpMkLst>
            <pc:docMk/>
            <pc:sldMk cId="2374965228" sldId="257"/>
            <ac:grpSpMk id="3" creationId="{00000000-0000-0000-0000-000000000000}"/>
          </ac:grpSpMkLst>
        </pc:grpChg>
        <pc:grpChg chg="add mod">
          <ac:chgData name="Axel Maille" userId="065ad68c099279a8" providerId="LiveId" clId="{F9D817F2-9EEA-6749-BE09-5349AE8FF02B}" dt="2018-11-19T09:50:21.218" v="227" actId="1076"/>
          <ac:grpSpMkLst>
            <pc:docMk/>
            <pc:sldMk cId="2374965228" sldId="257"/>
            <ac:grpSpMk id="111" creationId="{CFBF2D52-0DCA-E049-B322-64236445983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2" creationId="{AD1E4A78-0345-004E-948D-946C1CA5348D}"/>
          </ac:grpSpMkLst>
        </pc:grpChg>
        <pc:grpChg chg="mod">
          <ac:chgData name="Axel Maille" userId="065ad68c099279a8" providerId="LiveId" clId="{F9D817F2-9EEA-6749-BE09-5349AE8FF02B}" dt="2018-11-19T09:50:16.463" v="226"/>
          <ac:grpSpMkLst>
            <pc:docMk/>
            <pc:sldMk cId="2374965228" sldId="257"/>
            <ac:grpSpMk id="118" creationId="{91BA1344-333F-804D-BC7B-E9060E3A9D0B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18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1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4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27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0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3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6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39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2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5" creationId="{00000000-0000-0000-0000-000000000000}"/>
          </ac:grpSpMkLst>
        </pc:grpChg>
        <pc:grpChg chg="mod">
          <ac:chgData name="Axel Maille" userId="065ad68c099279a8" providerId="LiveId" clId="{F9D817F2-9EEA-6749-BE09-5349AE8FF02B}" dt="2018-11-19T09:49:41.541" v="221" actId="1076"/>
          <ac:grpSpMkLst>
            <pc:docMk/>
            <pc:sldMk cId="2374965228" sldId="257"/>
            <ac:grpSpMk id="248" creationId="{00000000-0000-0000-0000-000000000000}"/>
          </ac:grpSpMkLst>
        </pc:grpChg>
        <pc:picChg chg="add mod modCrop">
          <ac:chgData name="Axel Maille" userId="065ad68c099279a8" providerId="LiveId" clId="{F9D817F2-9EEA-6749-BE09-5349AE8FF02B}" dt="2018-11-19T09:48:15.454" v="95" actId="1582"/>
          <ac:picMkLst>
            <pc:docMk/>
            <pc:sldMk cId="2374965228" sldId="257"/>
            <ac:picMk id="5" creationId="{9E806C53-69E3-C548-B9E3-D6090ADDC5C3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2863970" cy="10688638"/>
          </a:xfrm>
          <a:prstGeom prst="rect">
            <a:avLst/>
          </a:prstGeom>
          <a:solidFill>
            <a:srgbClr val="FAC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2841486" y="0"/>
            <a:ext cx="4721364" cy="10688638"/>
          </a:xfrm>
          <a:prstGeom prst="rect">
            <a:avLst/>
          </a:prstGeom>
          <a:solidFill>
            <a:srgbClr val="2B2A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18/11/2020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015166" y="638562"/>
            <a:ext cx="39951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ea typeface="Roboto" pitchFamily="2" charset="0"/>
                <a:cs typeface="Lato Black" panose="020F0A02020204030203" pitchFamily="34" charset="0"/>
              </a:rPr>
              <a:t>Virginie ALLIX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06530" y="1495450"/>
            <a:ext cx="28496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EXPERIENCE PROFESSIONNELLE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164027" y="2015511"/>
            <a:ext cx="4010496" cy="5862397"/>
            <a:chOff x="3179716" y="2991923"/>
            <a:chExt cx="3464340" cy="5064046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03566" y="3222902"/>
              <a:ext cx="252925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196978" y="325353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577349"/>
              <a:ext cx="252925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196978" y="4598408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908372"/>
              <a:ext cx="252925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196978" y="5943283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1269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098103" y="7274048"/>
              <a:ext cx="2529256" cy="7444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>
                  <a:solidFill>
                    <a:schemeClr val="bg1"/>
                  </a:solidFill>
                  <a:cs typeface="Lato" panose="020F0502020204030203" pitchFamily="34" charset="0"/>
                </a:rPr>
                <a:t>Nom de la </a:t>
              </a:r>
              <a:r>
                <a:rPr lang="en-GB" sz="10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société</a:t>
              </a:r>
              <a:endParaRPr lang="en-GB" sz="1000" b="1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1000" i="1" dirty="0">
                  <a:solidFill>
                    <a:schemeClr val="bg1"/>
                  </a:solidFill>
                  <a:cs typeface="Lato" panose="020F0502020204030203" pitchFamily="34" charset="0"/>
                </a:rPr>
                <a:t>Titre du poste</a:t>
              </a:r>
            </a:p>
            <a:p>
              <a:pPr defTabSz="685800">
                <a:defRPr/>
              </a:pPr>
              <a:r>
                <a:rPr lang="fr-FR" sz="1000" dirty="0">
                  <a:solidFill>
                    <a:schemeClr val="bg1"/>
                  </a:solidFill>
                  <a:ea typeface="Lato" charset="0"/>
                  <a:cs typeface="Lato" charset="0"/>
                </a:rPr>
                <a:t>Décrivez ici les fonctions que vous avez occupées. Décrivez également vos missions, et les résultats que vous avez obtenus, n’hésitez pas à les quantifier.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3196978" y="7288159"/>
              <a:ext cx="846386" cy="767810"/>
            </a:xfrm>
            <a:prstGeom prst="rect">
              <a:avLst/>
            </a:prstGeom>
            <a:solidFill>
              <a:srgbClr val="FAC4D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1000" dirty="0">
                  <a:solidFill>
                    <a:schemeClr val="bg1"/>
                  </a:solidFill>
                </a:rPr>
                <a:t>LOGO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61607" y="9172472"/>
            <a:ext cx="7822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606" y="9536806"/>
            <a:ext cx="249020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006530" y="8175986"/>
            <a:ext cx="12507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FAC4D2"/>
                </a:solidFill>
                <a:ea typeface="Roboto" pitchFamily="2" charset="0"/>
                <a:cs typeface="Lato" panose="020F0502020204030203" pitchFamily="34" charset="0"/>
              </a:rPr>
              <a:t>FORMATION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64027" y="8716380"/>
            <a:ext cx="4151172" cy="1313552"/>
            <a:chOff x="3315478" y="8606640"/>
            <a:chExt cx="4151172" cy="1313552"/>
          </a:xfrm>
        </p:grpSpPr>
        <p:sp>
          <p:nvSpPr>
            <p:cNvPr id="147" name="TextBox 146"/>
            <p:cNvSpPr txBox="1"/>
            <p:nvPr/>
          </p:nvSpPr>
          <p:spPr>
            <a:xfrm>
              <a:off x="3965969" y="8606640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Ecole/</a:t>
              </a:r>
              <a:r>
                <a:rPr lang="en-PH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mr-IN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–</a:t>
              </a:r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en-PH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Diplôme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315478" y="8606640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3965969" y="9366194"/>
              <a:ext cx="350068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Ecole/</a:t>
              </a:r>
              <a:r>
                <a:rPr lang="en-PH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Université</a:t>
              </a:r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mr-IN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–</a:t>
              </a:r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r>
                <a:rPr lang="en-PH" sz="1000" dirty="0" err="1">
                  <a:solidFill>
                    <a:schemeClr val="bg1"/>
                  </a:solidFill>
                  <a:cs typeface="Lato" panose="020F0502020204030203" pitchFamily="34" charset="0"/>
                </a:rPr>
                <a:t>Diplôme</a:t>
              </a:r>
              <a:endParaRPr lang="en-PH" sz="1000" dirty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fr-FR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Décrivez en une ligne les objectifs et les spécialités de cette formation.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315478" y="9366194"/>
              <a:ext cx="65049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PH" sz="1000" dirty="0">
                  <a:solidFill>
                    <a:schemeClr val="bg1"/>
                  </a:solidFill>
                  <a:cs typeface="Lato" panose="020F0502020204030203" pitchFamily="34" charset="0"/>
                </a:rPr>
                <a:t>2014</a:t>
              </a:r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67023" y="2851925"/>
            <a:ext cx="9847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11581" y="3207220"/>
            <a:ext cx="23946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Tel : 0102030405</a:t>
            </a:r>
          </a:p>
          <a:p>
            <a:r>
              <a:rPr lang="en-GB" sz="1000" dirty="0">
                <a:cs typeface="Lato" panose="020F0502020204030203" pitchFamily="34" charset="0"/>
              </a:rPr>
              <a:t>Mobile : 0601020304</a:t>
            </a:r>
          </a:p>
          <a:p>
            <a:r>
              <a:rPr lang="en-PH" sz="1000" dirty="0">
                <a:cs typeface="Lato" panose="020F0502020204030203" pitchFamily="34" charset="0"/>
              </a:rPr>
              <a:t>Address : 12 rue de la </a:t>
            </a:r>
            <a:r>
              <a:rPr lang="en-PH" sz="1000" dirty="0" err="1">
                <a:cs typeface="Lato" panose="020F0502020204030203" pitchFamily="34" charset="0"/>
              </a:rPr>
              <a:t>Réussite</a:t>
            </a:r>
            <a:r>
              <a:rPr lang="en-PH" sz="1000" dirty="0"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cs typeface="Lato" panose="020F0502020204030203" pitchFamily="34" charset="0"/>
              </a:rPr>
              <a:t>Email : </a:t>
            </a:r>
            <a:r>
              <a:rPr lang="en-PH" sz="1000" dirty="0" err="1">
                <a:cs typeface="Lato" panose="020F0502020204030203" pitchFamily="34" charset="0"/>
              </a:rPr>
              <a:t>mail@mail.com</a:t>
            </a:r>
            <a:endParaRPr lang="en-PH" sz="1000" dirty="0"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7023" y="4032188"/>
            <a:ext cx="14587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b="1" dirty="0">
                <a:solidFill>
                  <a:srgbClr val="2B2A52"/>
                </a:solidFill>
                <a:ea typeface="Roboto" pitchFamily="2" charset="0"/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132746" y="4346291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Professionnelles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132746" y="4677370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132746" y="4991754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132746" y="530613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132746" y="562052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127722" y="604655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Langues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132746" y="639900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Anglais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132746" y="671338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Allemand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132746" y="702777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Italien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127722" y="7382830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cs typeface="Lato" panose="020F0502020204030203" pitchFamily="34" charset="0"/>
              </a:rPr>
              <a:t>Personnelles</a:t>
            </a:r>
            <a:endParaRPr lang="en-GB" sz="1000" b="1" i="1" dirty="0"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132746" y="771292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Créatif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132746" y="802730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Sérieux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132746" y="834168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Organisé</a:t>
            </a:r>
            <a:endParaRPr lang="en-GB" sz="1000" dirty="0"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132746" y="866028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cs typeface="Lato" panose="020F0502020204030203" pitchFamily="34" charset="0"/>
              </a:rPr>
              <a:t>Innovant</a:t>
            </a:r>
            <a:endParaRPr lang="en-GB" sz="1000" dirty="0">
              <a:cs typeface="Lato" panose="020F0502020204030203" pitchFamily="34" charset="0"/>
            </a:endParaRPr>
          </a:p>
        </p:txBody>
      </p:sp>
      <p:grpSp>
        <p:nvGrpSpPr>
          <p:cNvPr id="218" name="Group 217"/>
          <p:cNvGrpSpPr/>
          <p:nvPr/>
        </p:nvGrpSpPr>
        <p:grpSpPr>
          <a:xfrm>
            <a:off x="1319543" y="4745221"/>
            <a:ext cx="1129030" cy="152909"/>
            <a:chOff x="1508453" y="3924725"/>
            <a:chExt cx="1451774" cy="152909"/>
          </a:xfrm>
        </p:grpSpPr>
        <p:sp>
          <p:nvSpPr>
            <p:cNvPr id="219" name="Rectangle 21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1" name="Group 220"/>
          <p:cNvGrpSpPr/>
          <p:nvPr/>
        </p:nvGrpSpPr>
        <p:grpSpPr>
          <a:xfrm>
            <a:off x="1319543" y="5053351"/>
            <a:ext cx="1129030" cy="152909"/>
            <a:chOff x="1508453" y="3924725"/>
            <a:chExt cx="1451774" cy="152909"/>
          </a:xfrm>
        </p:grpSpPr>
        <p:sp>
          <p:nvSpPr>
            <p:cNvPr id="222" name="Rectangle 221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4" name="Group 223"/>
          <p:cNvGrpSpPr/>
          <p:nvPr/>
        </p:nvGrpSpPr>
        <p:grpSpPr>
          <a:xfrm>
            <a:off x="1319543" y="5361481"/>
            <a:ext cx="1129030" cy="152909"/>
            <a:chOff x="1508453" y="3924725"/>
            <a:chExt cx="1451774" cy="152909"/>
          </a:xfrm>
        </p:grpSpPr>
        <p:sp>
          <p:nvSpPr>
            <p:cNvPr id="225" name="Rectangle 224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6" name="Rectangle 225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27" name="Group 226"/>
          <p:cNvGrpSpPr/>
          <p:nvPr/>
        </p:nvGrpSpPr>
        <p:grpSpPr>
          <a:xfrm>
            <a:off x="1319543" y="5669610"/>
            <a:ext cx="1129030" cy="152909"/>
            <a:chOff x="1508453" y="3924725"/>
            <a:chExt cx="1451774" cy="152909"/>
          </a:xfrm>
        </p:grpSpPr>
        <p:sp>
          <p:nvSpPr>
            <p:cNvPr id="228" name="Rectangle 227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0" name="Group 229"/>
          <p:cNvGrpSpPr/>
          <p:nvPr/>
        </p:nvGrpSpPr>
        <p:grpSpPr>
          <a:xfrm>
            <a:off x="1319543" y="6421622"/>
            <a:ext cx="1129030" cy="152909"/>
            <a:chOff x="1508453" y="3924725"/>
            <a:chExt cx="1451774" cy="152909"/>
          </a:xfrm>
        </p:grpSpPr>
        <p:sp>
          <p:nvSpPr>
            <p:cNvPr id="231" name="Rectangle 230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1319543" y="6729752"/>
            <a:ext cx="1129030" cy="152909"/>
            <a:chOff x="1508453" y="3924725"/>
            <a:chExt cx="1451774" cy="152909"/>
          </a:xfrm>
        </p:grpSpPr>
        <p:sp>
          <p:nvSpPr>
            <p:cNvPr id="234" name="Rectangle 233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6" name="Group 235"/>
          <p:cNvGrpSpPr/>
          <p:nvPr/>
        </p:nvGrpSpPr>
        <p:grpSpPr>
          <a:xfrm>
            <a:off x="1319543" y="7037882"/>
            <a:ext cx="1129030" cy="152909"/>
            <a:chOff x="1508453" y="3924725"/>
            <a:chExt cx="1451774" cy="152909"/>
          </a:xfrm>
        </p:grpSpPr>
        <p:sp>
          <p:nvSpPr>
            <p:cNvPr id="237" name="Rectangle 236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38" name="Rectangle 237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39" name="Group 238"/>
          <p:cNvGrpSpPr/>
          <p:nvPr/>
        </p:nvGrpSpPr>
        <p:grpSpPr>
          <a:xfrm>
            <a:off x="1319543" y="7776306"/>
            <a:ext cx="1129030" cy="152909"/>
            <a:chOff x="1508453" y="3924725"/>
            <a:chExt cx="1451774" cy="152909"/>
          </a:xfrm>
        </p:grpSpPr>
        <p:sp>
          <p:nvSpPr>
            <p:cNvPr id="240" name="Rectangle 239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1508453" y="3924725"/>
              <a:ext cx="79601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2" name="Group 241"/>
          <p:cNvGrpSpPr/>
          <p:nvPr/>
        </p:nvGrpSpPr>
        <p:grpSpPr>
          <a:xfrm>
            <a:off x="1319543" y="8084436"/>
            <a:ext cx="1129030" cy="152909"/>
            <a:chOff x="1508453" y="3924725"/>
            <a:chExt cx="1451774" cy="152909"/>
          </a:xfrm>
        </p:grpSpPr>
        <p:sp>
          <p:nvSpPr>
            <p:cNvPr id="243" name="Rectangle 242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1508453" y="3924725"/>
              <a:ext cx="1188656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5" name="Group 244"/>
          <p:cNvGrpSpPr/>
          <p:nvPr/>
        </p:nvGrpSpPr>
        <p:grpSpPr>
          <a:xfrm>
            <a:off x="1319543" y="8392566"/>
            <a:ext cx="1129030" cy="152909"/>
            <a:chOff x="1508453" y="3924725"/>
            <a:chExt cx="1451774" cy="152909"/>
          </a:xfrm>
        </p:grpSpPr>
        <p:sp>
          <p:nvSpPr>
            <p:cNvPr id="246" name="Rectangle 245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1508453" y="3924725"/>
              <a:ext cx="42829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319543" y="8700695"/>
            <a:ext cx="1129030" cy="152909"/>
            <a:chOff x="1508453" y="3924725"/>
            <a:chExt cx="1451774" cy="152909"/>
          </a:xfrm>
        </p:grpSpPr>
        <p:sp>
          <p:nvSpPr>
            <p:cNvPr id="249" name="Rectangle 248"/>
            <p:cNvSpPr/>
            <p:nvPr/>
          </p:nvSpPr>
          <p:spPr>
            <a:xfrm>
              <a:off x="1508453" y="3924725"/>
              <a:ext cx="1451774" cy="152909"/>
            </a:xfrm>
            <a:prstGeom prst="rect">
              <a:avLst/>
            </a:prstGeom>
            <a:noFill/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508453" y="3924725"/>
              <a:ext cx="1107747" cy="152909"/>
            </a:xfrm>
            <a:prstGeom prst="rect">
              <a:avLst/>
            </a:prstGeom>
            <a:solidFill>
              <a:srgbClr val="2B2A52"/>
            </a:solidFill>
            <a:ln>
              <a:solidFill>
                <a:srgbClr val="2B2A5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000">
                <a:solidFill>
                  <a:schemeClr val="tx1"/>
                </a:solidFill>
              </a:endParaRP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2841851" y="-22279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92" name="Group 9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98" name="Chevron 9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9" name="Chevron 9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0" name="Chevron 9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93" name="Group 9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94" name="Chevron 9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5" name="Chevron 9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6" name="Chevron 9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97" name="Chevron 9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01" name="Group 100"/>
          <p:cNvGrpSpPr/>
          <p:nvPr/>
        </p:nvGrpSpPr>
        <p:grpSpPr>
          <a:xfrm>
            <a:off x="2841851" y="77934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02" name="Group 101"/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08" name="Chevron 107"/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9" name="Chevron 108"/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10" name="Chevron 109"/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03" name="Group 102"/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04" name="Chevron 103"/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5" name="Chevron 104"/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6" name="Chevron 105"/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07" name="Chevron 106"/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113" name="Group 112"/>
          <p:cNvGrpSpPr/>
          <p:nvPr/>
        </p:nvGrpSpPr>
        <p:grpSpPr>
          <a:xfrm>
            <a:off x="1" y="77935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14" name="Chevron 113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5" name="Chevron 114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6" name="Chevron 115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17" name="Chevron 116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1" y="-168941"/>
            <a:ext cx="2861986" cy="614757"/>
            <a:chOff x="-4272340" y="3054644"/>
            <a:chExt cx="5491429" cy="1035539"/>
          </a:xfrm>
          <a:solidFill>
            <a:srgbClr val="2B2A52"/>
          </a:solidFill>
        </p:grpSpPr>
        <p:sp>
          <p:nvSpPr>
            <p:cNvPr id="122" name="Chevron 121"/>
            <p:cNvSpPr/>
            <p:nvPr/>
          </p:nvSpPr>
          <p:spPr>
            <a:xfrm rot="5400000">
              <a:off x="-4093636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3" name="Chevron 122"/>
            <p:cNvSpPr/>
            <p:nvPr/>
          </p:nvSpPr>
          <p:spPr>
            <a:xfrm rot="5400000">
              <a:off x="-2720339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4" name="Chevron 123"/>
            <p:cNvSpPr/>
            <p:nvPr/>
          </p:nvSpPr>
          <p:spPr>
            <a:xfrm rot="5400000">
              <a:off x="-1352730" y="2875940"/>
              <a:ext cx="1035538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125" name="Chevron 124"/>
            <p:cNvSpPr/>
            <p:nvPr/>
          </p:nvSpPr>
          <p:spPr>
            <a:xfrm rot="5400000">
              <a:off x="4848" y="2875942"/>
              <a:ext cx="1035537" cy="1392945"/>
            </a:xfrm>
            <a:prstGeom prst="chevron">
              <a:avLst>
                <a:gd name="adj" fmla="val 72388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5" name="Image 4" descr="Une image contenant personne, mur, habits, femme&#10;&#10;&#10;&#10;Description générée automatiquement">
            <a:extLst>
              <a:ext uri="{FF2B5EF4-FFF2-40B4-BE49-F238E27FC236}">
                <a16:creationId xmlns:a16="http://schemas.microsoft.com/office/drawing/2014/main" id="{9E806C53-69E3-C548-B9E3-D6090ADDC5C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67" r="2936"/>
          <a:stretch/>
        </p:blipFill>
        <p:spPr>
          <a:xfrm>
            <a:off x="190574" y="830628"/>
            <a:ext cx="1789244" cy="1793212"/>
          </a:xfrm>
          <a:prstGeom prst="rect">
            <a:avLst/>
          </a:prstGeom>
          <a:ln w="38100">
            <a:solidFill>
              <a:srgbClr val="2B2A52"/>
            </a:solidFill>
          </a:ln>
        </p:spPr>
      </p:pic>
      <p:grpSp>
        <p:nvGrpSpPr>
          <p:cNvPr id="111" name="Group 100">
            <a:extLst>
              <a:ext uri="{FF2B5EF4-FFF2-40B4-BE49-F238E27FC236}">
                <a16:creationId xmlns:a16="http://schemas.microsoft.com/office/drawing/2014/main" id="{CFBF2D52-0DCA-E049-B322-64236445983D}"/>
              </a:ext>
            </a:extLst>
          </p:cNvPr>
          <p:cNvGrpSpPr/>
          <p:nvPr/>
        </p:nvGrpSpPr>
        <p:grpSpPr>
          <a:xfrm>
            <a:off x="2833994" y="10050076"/>
            <a:ext cx="4720999" cy="614758"/>
            <a:chOff x="2899002" y="-75579"/>
            <a:chExt cx="4410798" cy="597650"/>
          </a:xfrm>
          <a:solidFill>
            <a:schemeClr val="bg1"/>
          </a:solidFill>
        </p:grpSpPr>
        <p:grpSp>
          <p:nvGrpSpPr>
            <p:cNvPr id="112" name="Group 101">
              <a:extLst>
                <a:ext uri="{FF2B5EF4-FFF2-40B4-BE49-F238E27FC236}">
                  <a16:creationId xmlns:a16="http://schemas.microsoft.com/office/drawing/2014/main" id="{AD1E4A78-0345-004E-948D-946C1CA5348D}"/>
                </a:ext>
              </a:extLst>
            </p:cNvPr>
            <p:cNvGrpSpPr/>
            <p:nvPr/>
          </p:nvGrpSpPr>
          <p:grpSpPr>
            <a:xfrm>
              <a:off x="2899002" y="-75579"/>
              <a:ext cx="1902902" cy="597648"/>
              <a:chOff x="-4347164" y="3054644"/>
              <a:chExt cx="4152556" cy="1035538"/>
            </a:xfrm>
            <a:grpFill/>
          </p:grpSpPr>
          <p:sp>
            <p:nvSpPr>
              <p:cNvPr id="128" name="Chevron 127">
                <a:extLst>
                  <a:ext uri="{FF2B5EF4-FFF2-40B4-BE49-F238E27FC236}">
                    <a16:creationId xmlns:a16="http://schemas.microsoft.com/office/drawing/2014/main" id="{6969E68C-4F2E-A641-BEA6-D03740CB6439}"/>
                  </a:ext>
                </a:extLst>
              </p:cNvPr>
              <p:cNvSpPr/>
              <p:nvPr/>
            </p:nvSpPr>
            <p:spPr>
              <a:xfrm rot="5400000">
                <a:off x="-416846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9" name="Chevron 128">
                <a:extLst>
                  <a:ext uri="{FF2B5EF4-FFF2-40B4-BE49-F238E27FC236}">
                    <a16:creationId xmlns:a16="http://schemas.microsoft.com/office/drawing/2014/main" id="{C43DBA46-8855-A249-955F-C4B5EEB3C0C4}"/>
                  </a:ext>
                </a:extLst>
              </p:cNvPr>
              <p:cNvSpPr/>
              <p:nvPr/>
            </p:nvSpPr>
            <p:spPr>
              <a:xfrm rot="5400000">
                <a:off x="-2795166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30" name="Chevron 129">
                <a:extLst>
                  <a:ext uri="{FF2B5EF4-FFF2-40B4-BE49-F238E27FC236}">
                    <a16:creationId xmlns:a16="http://schemas.microsoft.com/office/drawing/2014/main" id="{C823EBDA-F264-0A41-87F3-1BA03DD7DAA6}"/>
                  </a:ext>
                </a:extLst>
              </p:cNvPr>
              <p:cNvSpPr/>
              <p:nvPr/>
            </p:nvSpPr>
            <p:spPr>
              <a:xfrm rot="5400000">
                <a:off x="-1408850" y="2875940"/>
                <a:ext cx="1035538" cy="1392946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18" name="Group 102">
              <a:extLst>
                <a:ext uri="{FF2B5EF4-FFF2-40B4-BE49-F238E27FC236}">
                  <a16:creationId xmlns:a16="http://schemas.microsoft.com/office/drawing/2014/main" id="{91BA1344-333F-804D-BC7B-E9060E3A9D0B}"/>
                </a:ext>
              </a:extLst>
            </p:cNvPr>
            <p:cNvGrpSpPr/>
            <p:nvPr/>
          </p:nvGrpSpPr>
          <p:grpSpPr>
            <a:xfrm>
              <a:off x="4793362" y="-75578"/>
              <a:ext cx="2516438" cy="597649"/>
              <a:chOff x="-4272340" y="3054644"/>
              <a:chExt cx="5491429" cy="1035539"/>
            </a:xfrm>
            <a:grpFill/>
          </p:grpSpPr>
          <p:sp>
            <p:nvSpPr>
              <p:cNvPr id="119" name="Chevron 118">
                <a:extLst>
                  <a:ext uri="{FF2B5EF4-FFF2-40B4-BE49-F238E27FC236}">
                    <a16:creationId xmlns:a16="http://schemas.microsoft.com/office/drawing/2014/main" id="{39B19B69-7AFD-6A46-900C-C687AD7758CD}"/>
                  </a:ext>
                </a:extLst>
              </p:cNvPr>
              <p:cNvSpPr/>
              <p:nvPr/>
            </p:nvSpPr>
            <p:spPr>
              <a:xfrm rot="5400000">
                <a:off x="-4093636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0" name="Chevron 119">
                <a:extLst>
                  <a:ext uri="{FF2B5EF4-FFF2-40B4-BE49-F238E27FC236}">
                    <a16:creationId xmlns:a16="http://schemas.microsoft.com/office/drawing/2014/main" id="{A8198D23-4900-2049-90B7-20D0A37B01A9}"/>
                  </a:ext>
                </a:extLst>
              </p:cNvPr>
              <p:cNvSpPr/>
              <p:nvPr/>
            </p:nvSpPr>
            <p:spPr>
              <a:xfrm rot="5400000">
                <a:off x="-2720339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6" name="Chevron 125">
                <a:extLst>
                  <a:ext uri="{FF2B5EF4-FFF2-40B4-BE49-F238E27FC236}">
                    <a16:creationId xmlns:a16="http://schemas.microsoft.com/office/drawing/2014/main" id="{84C03457-83AC-6D49-93E2-E02C471BFE59}"/>
                  </a:ext>
                </a:extLst>
              </p:cNvPr>
              <p:cNvSpPr/>
              <p:nvPr/>
            </p:nvSpPr>
            <p:spPr>
              <a:xfrm rot="5400000">
                <a:off x="-1352730" y="2875940"/>
                <a:ext cx="1035538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  <p:sp>
            <p:nvSpPr>
              <p:cNvPr id="127" name="Chevron 126">
                <a:extLst>
                  <a:ext uri="{FF2B5EF4-FFF2-40B4-BE49-F238E27FC236}">
                    <a16:creationId xmlns:a16="http://schemas.microsoft.com/office/drawing/2014/main" id="{DD75D78F-E53F-9642-B739-77BFCFA6D08F}"/>
                  </a:ext>
                </a:extLst>
              </p:cNvPr>
              <p:cNvSpPr/>
              <p:nvPr/>
            </p:nvSpPr>
            <p:spPr>
              <a:xfrm rot="5400000">
                <a:off x="4848" y="2875942"/>
                <a:ext cx="1035537" cy="1392945"/>
              </a:xfrm>
              <a:prstGeom prst="chevron">
                <a:avLst>
                  <a:gd name="adj" fmla="val 7238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772704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559</Words>
  <Application>Microsoft Macintosh PowerPoint</Application>
  <PresentationFormat>Personnalisé</PresentationFormat>
  <Paragraphs>90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12</cp:revision>
  <dcterms:created xsi:type="dcterms:W3CDTF">2017-02-16T03:54:32Z</dcterms:created>
  <dcterms:modified xsi:type="dcterms:W3CDTF">2020-11-18T15:37:56Z</dcterms:modified>
</cp:coreProperties>
</file>