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4688"/>
    <a:srgbClr val="A8EEF0"/>
    <a:srgbClr val="0335FE"/>
    <a:srgbClr val="F15773"/>
    <a:srgbClr val="40B8A8"/>
    <a:srgbClr val="FBA341"/>
    <a:srgbClr val="333F50"/>
    <a:srgbClr val="33CCCC"/>
    <a:srgbClr val="B1DAE0"/>
    <a:srgbClr val="223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7F7E37-1F58-544D-8171-0309B18260CC}" v="15" dt="2018-11-19T10:48:11.8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2" autoAdjust="0"/>
    <p:restoredTop sz="95324" autoAdjust="0"/>
  </p:normalViewPr>
  <p:slideViewPr>
    <p:cSldViewPr snapToGrid="0">
      <p:cViewPr varScale="1">
        <p:scale>
          <a:sx n="82" d="100"/>
          <a:sy n="82" d="100"/>
        </p:scale>
        <p:origin x="3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E7F7E37-1F58-544D-8171-0309B18260CC}"/>
    <pc:docChg chg="undo custSel modSld">
      <pc:chgData name="Axel Maille" userId="065ad68c099279a8" providerId="LiveId" clId="{4E7F7E37-1F58-544D-8171-0309B18260CC}" dt="2018-11-19T10:48:31.038" v="244" actId="1076"/>
      <pc:docMkLst>
        <pc:docMk/>
      </pc:docMkLst>
      <pc:sldChg chg="addSp delSp modSp">
        <pc:chgData name="Axel Maille" userId="065ad68c099279a8" providerId="LiveId" clId="{4E7F7E37-1F58-544D-8171-0309B18260CC}" dt="2018-11-19T10:48:31.038" v="244" actId="1076"/>
        <pc:sldMkLst>
          <pc:docMk/>
          <pc:sldMk cId="3889010418" sldId="259"/>
        </pc:sldMkLst>
        <pc:spChg chg="add mod">
          <ac:chgData name="Axel Maille" userId="065ad68c099279a8" providerId="LiveId" clId="{4E7F7E37-1F58-544D-8171-0309B18260CC}" dt="2018-11-19T10:48:31.038" v="244" actId="1076"/>
          <ac:spMkLst>
            <pc:docMk/>
            <pc:sldMk cId="3889010418" sldId="259"/>
            <ac:spMk id="2" creationId="{F3F779B8-B93C-064A-98A6-2C9B2EB581C2}"/>
          </ac:spMkLst>
        </pc:spChg>
        <pc:spChg chg="add del mod">
          <ac:chgData name="Axel Maille" userId="065ad68c099279a8" providerId="LiveId" clId="{4E7F7E37-1F58-544D-8171-0309B18260CC}" dt="2018-11-19T10:47:52.593" v="223" actId="478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21.396" v="60" actId="120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40.609" v="72" actId="6549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23.999" v="61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41.788" v="74" actId="6549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25.248" v="62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43.139" v="76" actId="6549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26.310" v="63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44.433" v="78" actId="6549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5.715" v="52" actId="20577"/>
          <ac:spMkLst>
            <pc:docMk/>
            <pc:sldMk cId="3889010418" sldId="259"/>
            <ac:spMk id="103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30.814" v="53"/>
          <ac:spMkLst>
            <pc:docMk/>
            <pc:sldMk cId="3889010418" sldId="259"/>
            <ac:spMk id="104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36.061" v="70" actId="6549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49.351" v="188" actId="14100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55.392" v="191" actId="14100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111" creationId="{00000000-0000-0000-0000-000000000000}"/>
          </ac:spMkLst>
        </pc:spChg>
        <pc:spChg chg="add mod">
          <ac:chgData name="Axel Maille" userId="065ad68c099279a8" providerId="LiveId" clId="{4E7F7E37-1F58-544D-8171-0309B18260CC}" dt="2018-11-19T10:45:07.618" v="57" actId="255"/>
          <ac:spMkLst>
            <pc:docMk/>
            <pc:sldMk cId="3889010418" sldId="259"/>
            <ac:spMk id="112" creationId="{BBF63E5F-D921-BA44-9F32-5560037833D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04.993" v="114" actId="20577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49.754" v="79" actId="6549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55.412" v="88" actId="20577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5:59.310" v="98" actId="20577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08.372" v="121" actId="20577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11.691" v="128" actId="20577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15.427" v="136" actId="20577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19.173" v="143" actId="20577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23.132" v="155" actId="20577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28.611" v="164" actId="20577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31.682" v="171" actId="20577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35.169" v="179" actId="20577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6:38.613" v="187" actId="20577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131" creationId="{00000000-0000-0000-0000-000000000000}"/>
          </ac:spMkLst>
        </pc:spChg>
        <pc:spChg chg="del mod">
          <ac:chgData name="Axel Maille" userId="065ad68c099279a8" providerId="LiveId" clId="{4E7F7E37-1F58-544D-8171-0309B18260CC}" dt="2018-11-19T10:44:43.602" v="54" actId="478"/>
          <ac:spMkLst>
            <pc:docMk/>
            <pc:sldMk cId="3889010418" sldId="259"/>
            <ac:spMk id="132" creationId="{00000000-0000-0000-0000-000000000000}"/>
          </ac:spMkLst>
        </pc:spChg>
        <pc:spChg chg="add mod">
          <ac:chgData name="Axel Maille" userId="065ad68c099279a8" providerId="LiveId" clId="{4E7F7E37-1F58-544D-8171-0309B18260CC}" dt="2018-11-19T10:45:07.618" v="57" actId="255"/>
          <ac:spMkLst>
            <pc:docMk/>
            <pc:sldMk cId="3889010418" sldId="259"/>
            <ac:spMk id="134" creationId="{4D7660F0-4830-A345-88A4-0F7B0990B4A8}"/>
          </ac:spMkLst>
        </pc:spChg>
        <pc:spChg chg="add mod">
          <ac:chgData name="Axel Maille" userId="065ad68c099279a8" providerId="LiveId" clId="{4E7F7E37-1F58-544D-8171-0309B18260CC}" dt="2018-11-19T10:45:07.618" v="57" actId="255"/>
          <ac:spMkLst>
            <pc:docMk/>
            <pc:sldMk cId="3889010418" sldId="259"/>
            <ac:spMk id="135" creationId="{BD6008FF-F91D-484C-9F1E-ABEA9288FE49}"/>
          </ac:spMkLst>
        </pc:spChg>
        <pc:spChg chg="add mod">
          <ac:chgData name="Axel Maille" userId="065ad68c099279a8" providerId="LiveId" clId="{4E7F7E37-1F58-544D-8171-0309B18260CC}" dt="2018-11-19T10:45:07.618" v="57" actId="255"/>
          <ac:spMkLst>
            <pc:docMk/>
            <pc:sldMk cId="3889010418" sldId="259"/>
            <ac:spMk id="136" creationId="{82017EF1-31B7-A744-873E-530170C37071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19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2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22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23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24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26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27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28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29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3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32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33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34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35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36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38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39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4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41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42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44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45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46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47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48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5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51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52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53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54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56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57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58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59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6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62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63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64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65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66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68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69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7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71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72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74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75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76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77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78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80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81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82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83" creationId="{00000000-0000-0000-0000-000000000000}"/>
          </ac:spMkLst>
        </pc:spChg>
        <pc:spChg chg="mod">
          <ac:chgData name="Axel Maille" userId="065ad68c099279a8" providerId="LiveId" clId="{4E7F7E37-1F58-544D-8171-0309B18260CC}" dt="2018-11-19T10:44:21.274" v="50" actId="2711"/>
          <ac:spMkLst>
            <pc:docMk/>
            <pc:sldMk cId="3889010418" sldId="259"/>
            <ac:spMk id="284" creationId="{00000000-0000-0000-0000-000000000000}"/>
          </ac:spMkLst>
        </pc:spChg>
        <pc:picChg chg="add mod">
          <ac:chgData name="Axel Maille" userId="065ad68c099279a8" providerId="LiveId" clId="{4E7F7E37-1F58-544D-8171-0309B18260CC}" dt="2018-11-19T10:44:56.724" v="56" actId="1076"/>
          <ac:picMkLst>
            <pc:docMk/>
            <pc:sldMk cId="3889010418" sldId="259"/>
            <ac:picMk id="113" creationId="{70CAFF63-F1D4-7D43-821F-D80D43D43662}"/>
          </ac:picMkLst>
        </pc:picChg>
        <pc:picChg chg="add mod">
          <ac:chgData name="Axel Maille" userId="065ad68c099279a8" providerId="LiveId" clId="{4E7F7E37-1F58-544D-8171-0309B18260CC}" dt="2018-11-19T10:44:56.724" v="56" actId="1076"/>
          <ac:picMkLst>
            <pc:docMk/>
            <pc:sldMk cId="3889010418" sldId="259"/>
            <ac:picMk id="114" creationId="{C8AE2615-39E1-2745-88A1-D0E51D8F3C4E}"/>
          </ac:picMkLst>
        </pc:picChg>
        <pc:picChg chg="add mod">
          <ac:chgData name="Axel Maille" userId="065ad68c099279a8" providerId="LiveId" clId="{4E7F7E37-1F58-544D-8171-0309B18260CC}" dt="2018-11-19T10:44:56.724" v="56" actId="1076"/>
          <ac:picMkLst>
            <pc:docMk/>
            <pc:sldMk cId="3889010418" sldId="259"/>
            <ac:picMk id="115" creationId="{2BEAE350-9BFD-9346-8CF0-81540AD29703}"/>
          </ac:picMkLst>
        </pc:picChg>
        <pc:picChg chg="add mod">
          <ac:chgData name="Axel Maille" userId="065ad68c099279a8" providerId="LiveId" clId="{4E7F7E37-1F58-544D-8171-0309B18260CC}" dt="2018-11-19T10:44:56.724" v="56" actId="1076"/>
          <ac:picMkLst>
            <pc:docMk/>
            <pc:sldMk cId="3889010418" sldId="259"/>
            <ac:picMk id="133" creationId="{DF5E1F24-DE55-4B4D-BAAF-9332AA5723C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102961" y="0"/>
            <a:ext cx="4459889" cy="10688638"/>
          </a:xfrm>
          <a:prstGeom prst="rect">
            <a:avLst/>
          </a:prstGeom>
          <a:solidFill>
            <a:srgbClr val="2D46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-46358" y="0"/>
            <a:ext cx="3149320" cy="10688638"/>
          </a:xfrm>
          <a:prstGeom prst="rect">
            <a:avLst/>
          </a:prstGeom>
          <a:solidFill>
            <a:srgbClr val="A8EE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2" name="Group 51"/>
          <p:cNvGrpSpPr/>
          <p:nvPr userDrawn="1"/>
        </p:nvGrpSpPr>
        <p:grpSpPr>
          <a:xfrm>
            <a:off x="2956553" y="-7143"/>
            <a:ext cx="323016" cy="4618746"/>
            <a:chOff x="2956553" y="-7143"/>
            <a:chExt cx="323016" cy="4618746"/>
          </a:xfrm>
        </p:grpSpPr>
        <p:grpSp>
          <p:nvGrpSpPr>
            <p:cNvPr id="10" name="Group 9"/>
            <p:cNvGrpSpPr/>
            <p:nvPr/>
          </p:nvGrpSpPr>
          <p:grpSpPr>
            <a:xfrm>
              <a:off x="2956553" y="-7143"/>
              <a:ext cx="323016" cy="2308304"/>
              <a:chOff x="2956553" y="-7143"/>
              <a:chExt cx="323016" cy="2308304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2956553" y="-7143"/>
                <a:ext cx="323016" cy="1155926"/>
                <a:chOff x="3042979" y="-7143"/>
                <a:chExt cx="236590" cy="1155926"/>
              </a:xfrm>
            </p:grpSpPr>
            <p:sp>
              <p:nvSpPr>
                <p:cNvPr id="43" name="Chevron 42"/>
                <p:cNvSpPr/>
                <p:nvPr/>
              </p:nvSpPr>
              <p:spPr>
                <a:xfrm>
                  <a:off x="3042979" y="-7143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4" name="Chevron 43"/>
                <p:cNvSpPr/>
                <p:nvPr/>
              </p:nvSpPr>
              <p:spPr>
                <a:xfrm>
                  <a:off x="3042979" y="573532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0" name="Group 39"/>
              <p:cNvGrpSpPr/>
              <p:nvPr/>
            </p:nvGrpSpPr>
            <p:grpSpPr>
              <a:xfrm>
                <a:off x="2956553" y="1147615"/>
                <a:ext cx="323016" cy="1153546"/>
                <a:chOff x="3042979" y="14291"/>
                <a:chExt cx="236590" cy="1153546"/>
              </a:xfrm>
            </p:grpSpPr>
            <p:sp>
              <p:nvSpPr>
                <p:cNvPr id="41" name="Chevron 40"/>
                <p:cNvSpPr/>
                <p:nvPr/>
              </p:nvSpPr>
              <p:spPr>
                <a:xfrm>
                  <a:off x="3042979" y="14291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Chevron 41"/>
                <p:cNvSpPr/>
                <p:nvPr/>
              </p:nvSpPr>
              <p:spPr>
                <a:xfrm>
                  <a:off x="3042979" y="592586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45" name="Group 44"/>
            <p:cNvGrpSpPr/>
            <p:nvPr userDrawn="1"/>
          </p:nvGrpSpPr>
          <p:grpSpPr>
            <a:xfrm>
              <a:off x="2956553" y="2303299"/>
              <a:ext cx="323016" cy="2308304"/>
              <a:chOff x="2956553" y="-7143"/>
              <a:chExt cx="323016" cy="2308304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2956553" y="-7143"/>
                <a:ext cx="323016" cy="1155926"/>
                <a:chOff x="3042979" y="-7143"/>
                <a:chExt cx="236590" cy="1155926"/>
              </a:xfrm>
            </p:grpSpPr>
            <p:sp>
              <p:nvSpPr>
                <p:cNvPr id="50" name="Chevron 49"/>
                <p:cNvSpPr/>
                <p:nvPr/>
              </p:nvSpPr>
              <p:spPr>
                <a:xfrm>
                  <a:off x="3042979" y="-7143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Chevron 50"/>
                <p:cNvSpPr/>
                <p:nvPr/>
              </p:nvSpPr>
              <p:spPr>
                <a:xfrm>
                  <a:off x="3042979" y="573532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2956553" y="1147615"/>
                <a:ext cx="323016" cy="1153546"/>
                <a:chOff x="3042979" y="14291"/>
                <a:chExt cx="236590" cy="1153546"/>
              </a:xfrm>
            </p:grpSpPr>
            <p:sp>
              <p:nvSpPr>
                <p:cNvPr id="48" name="Chevron 47"/>
                <p:cNvSpPr/>
                <p:nvPr/>
              </p:nvSpPr>
              <p:spPr>
                <a:xfrm>
                  <a:off x="3042979" y="14291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Chevron 48"/>
                <p:cNvSpPr/>
                <p:nvPr/>
              </p:nvSpPr>
              <p:spPr>
                <a:xfrm>
                  <a:off x="3042979" y="592586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53" name="Group 52"/>
          <p:cNvGrpSpPr/>
          <p:nvPr userDrawn="1"/>
        </p:nvGrpSpPr>
        <p:grpSpPr>
          <a:xfrm>
            <a:off x="2956553" y="4614647"/>
            <a:ext cx="323016" cy="4618746"/>
            <a:chOff x="2956553" y="-7143"/>
            <a:chExt cx="323016" cy="4618746"/>
          </a:xfrm>
        </p:grpSpPr>
        <p:grpSp>
          <p:nvGrpSpPr>
            <p:cNvPr id="54" name="Group 53"/>
            <p:cNvGrpSpPr/>
            <p:nvPr/>
          </p:nvGrpSpPr>
          <p:grpSpPr>
            <a:xfrm>
              <a:off x="2956553" y="-7143"/>
              <a:ext cx="323016" cy="2308304"/>
              <a:chOff x="2956553" y="-7143"/>
              <a:chExt cx="323016" cy="2308304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2956553" y="-7143"/>
                <a:ext cx="323016" cy="1155926"/>
                <a:chOff x="3042979" y="-7143"/>
                <a:chExt cx="236590" cy="1155926"/>
              </a:xfrm>
            </p:grpSpPr>
            <p:sp>
              <p:nvSpPr>
                <p:cNvPr id="66" name="Chevron 65"/>
                <p:cNvSpPr/>
                <p:nvPr/>
              </p:nvSpPr>
              <p:spPr>
                <a:xfrm>
                  <a:off x="3042979" y="-7143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7" name="Chevron 66"/>
                <p:cNvSpPr/>
                <p:nvPr/>
              </p:nvSpPr>
              <p:spPr>
                <a:xfrm>
                  <a:off x="3042979" y="573532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63" name="Group 62"/>
              <p:cNvGrpSpPr/>
              <p:nvPr/>
            </p:nvGrpSpPr>
            <p:grpSpPr>
              <a:xfrm>
                <a:off x="2956553" y="1147615"/>
                <a:ext cx="323016" cy="1153546"/>
                <a:chOff x="3042979" y="14291"/>
                <a:chExt cx="236590" cy="1153546"/>
              </a:xfrm>
            </p:grpSpPr>
            <p:sp>
              <p:nvSpPr>
                <p:cNvPr id="64" name="Chevron 63"/>
                <p:cNvSpPr/>
                <p:nvPr/>
              </p:nvSpPr>
              <p:spPr>
                <a:xfrm>
                  <a:off x="3042979" y="14291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5" name="Chevron 64"/>
                <p:cNvSpPr/>
                <p:nvPr/>
              </p:nvSpPr>
              <p:spPr>
                <a:xfrm>
                  <a:off x="3042979" y="592586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5" name="Group 54"/>
            <p:cNvGrpSpPr/>
            <p:nvPr userDrawn="1"/>
          </p:nvGrpSpPr>
          <p:grpSpPr>
            <a:xfrm>
              <a:off x="2956553" y="2303299"/>
              <a:ext cx="323016" cy="2308304"/>
              <a:chOff x="2956553" y="-7143"/>
              <a:chExt cx="323016" cy="2308304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2956553" y="-7143"/>
                <a:ext cx="323016" cy="1155926"/>
                <a:chOff x="3042979" y="-7143"/>
                <a:chExt cx="236590" cy="1155926"/>
              </a:xfrm>
            </p:grpSpPr>
            <p:sp>
              <p:nvSpPr>
                <p:cNvPr id="60" name="Chevron 59"/>
                <p:cNvSpPr/>
                <p:nvPr/>
              </p:nvSpPr>
              <p:spPr>
                <a:xfrm>
                  <a:off x="3042979" y="-7143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Chevron 60"/>
                <p:cNvSpPr/>
                <p:nvPr/>
              </p:nvSpPr>
              <p:spPr>
                <a:xfrm>
                  <a:off x="3042979" y="573532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7" name="Group 56"/>
              <p:cNvGrpSpPr/>
              <p:nvPr/>
            </p:nvGrpSpPr>
            <p:grpSpPr>
              <a:xfrm>
                <a:off x="2956553" y="1147615"/>
                <a:ext cx="323016" cy="1153546"/>
                <a:chOff x="3042979" y="14291"/>
                <a:chExt cx="236590" cy="1153546"/>
              </a:xfrm>
            </p:grpSpPr>
            <p:sp>
              <p:nvSpPr>
                <p:cNvPr id="58" name="Chevron 57"/>
                <p:cNvSpPr/>
                <p:nvPr/>
              </p:nvSpPr>
              <p:spPr>
                <a:xfrm>
                  <a:off x="3042979" y="14291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Chevron 58"/>
                <p:cNvSpPr/>
                <p:nvPr/>
              </p:nvSpPr>
              <p:spPr>
                <a:xfrm>
                  <a:off x="3042979" y="592586"/>
                  <a:ext cx="236590" cy="575251"/>
                </a:xfrm>
                <a:prstGeom prst="chevron">
                  <a:avLst>
                    <a:gd name="adj" fmla="val 100000"/>
                  </a:avLst>
                </a:prstGeom>
                <a:ln w="571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70" name="Group 69"/>
          <p:cNvGrpSpPr/>
          <p:nvPr userDrawn="1"/>
        </p:nvGrpSpPr>
        <p:grpSpPr>
          <a:xfrm>
            <a:off x="2956553" y="8666946"/>
            <a:ext cx="323016" cy="2308304"/>
            <a:chOff x="2956553" y="-7143"/>
            <a:chExt cx="323016" cy="2308304"/>
          </a:xfrm>
        </p:grpSpPr>
        <p:grpSp>
          <p:nvGrpSpPr>
            <p:cNvPr id="78" name="Group 77"/>
            <p:cNvGrpSpPr/>
            <p:nvPr userDrawn="1"/>
          </p:nvGrpSpPr>
          <p:grpSpPr>
            <a:xfrm>
              <a:off x="2956553" y="-7143"/>
              <a:ext cx="323016" cy="1155926"/>
              <a:chOff x="3042979" y="-7143"/>
              <a:chExt cx="236590" cy="1155926"/>
            </a:xfrm>
          </p:grpSpPr>
          <p:sp>
            <p:nvSpPr>
              <p:cNvPr id="82" name="Chevron 81"/>
              <p:cNvSpPr/>
              <p:nvPr/>
            </p:nvSpPr>
            <p:spPr>
              <a:xfrm>
                <a:off x="3042979" y="-7143"/>
                <a:ext cx="236590" cy="575251"/>
              </a:xfrm>
              <a:prstGeom prst="chevron">
                <a:avLst>
                  <a:gd name="adj" fmla="val 100000"/>
                </a:avLst>
              </a:prstGeom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Chevron 82"/>
              <p:cNvSpPr/>
              <p:nvPr userDrawn="1"/>
            </p:nvSpPr>
            <p:spPr>
              <a:xfrm>
                <a:off x="3042979" y="573532"/>
                <a:ext cx="236590" cy="575251"/>
              </a:xfrm>
              <a:prstGeom prst="chevron">
                <a:avLst>
                  <a:gd name="adj" fmla="val 100000"/>
                </a:avLst>
              </a:prstGeom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9" name="Group 78"/>
            <p:cNvGrpSpPr/>
            <p:nvPr userDrawn="1"/>
          </p:nvGrpSpPr>
          <p:grpSpPr>
            <a:xfrm>
              <a:off x="2956553" y="1147615"/>
              <a:ext cx="323016" cy="1153546"/>
              <a:chOff x="3042979" y="14291"/>
              <a:chExt cx="236590" cy="1153546"/>
            </a:xfrm>
          </p:grpSpPr>
          <p:sp>
            <p:nvSpPr>
              <p:cNvPr id="80" name="Chevron 79"/>
              <p:cNvSpPr/>
              <p:nvPr userDrawn="1"/>
            </p:nvSpPr>
            <p:spPr>
              <a:xfrm>
                <a:off x="3042979" y="14291"/>
                <a:ext cx="236590" cy="575251"/>
              </a:xfrm>
              <a:prstGeom prst="chevron">
                <a:avLst>
                  <a:gd name="adj" fmla="val 100000"/>
                </a:avLst>
              </a:prstGeom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Chevron 80"/>
              <p:cNvSpPr/>
              <p:nvPr userDrawn="1"/>
            </p:nvSpPr>
            <p:spPr>
              <a:xfrm>
                <a:off x="3042979" y="592586"/>
                <a:ext cx="236590" cy="575251"/>
              </a:xfrm>
              <a:prstGeom prst="chevron">
                <a:avLst>
                  <a:gd name="adj" fmla="val 100000"/>
                </a:avLst>
              </a:prstGeom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/>
          <p:cNvSpPr txBox="1"/>
          <p:nvPr/>
        </p:nvSpPr>
        <p:spPr>
          <a:xfrm>
            <a:off x="3369129" y="2972064"/>
            <a:ext cx="3182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461532" y="336226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396615" y="3362266"/>
            <a:ext cx="29947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92" name="Oval 91"/>
          <p:cNvSpPr/>
          <p:nvPr/>
        </p:nvSpPr>
        <p:spPr>
          <a:xfrm>
            <a:off x="3478794" y="3623876"/>
            <a:ext cx="846386" cy="846386"/>
          </a:xfrm>
          <a:prstGeom prst="ellipse">
            <a:avLst/>
          </a:prstGeom>
          <a:solidFill>
            <a:srgbClr val="A8EE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2D4688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461532" y="470714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396615" y="4707141"/>
            <a:ext cx="29947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95" name="Oval 94"/>
          <p:cNvSpPr/>
          <p:nvPr/>
        </p:nvSpPr>
        <p:spPr>
          <a:xfrm>
            <a:off x="3478794" y="4968751"/>
            <a:ext cx="846386" cy="846386"/>
          </a:xfrm>
          <a:prstGeom prst="ellipse">
            <a:avLst/>
          </a:prstGeom>
          <a:solidFill>
            <a:srgbClr val="A8EE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2D4688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61532" y="605201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396615" y="6052016"/>
            <a:ext cx="29947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98" name="Oval 97"/>
          <p:cNvSpPr/>
          <p:nvPr/>
        </p:nvSpPr>
        <p:spPr>
          <a:xfrm>
            <a:off x="3478794" y="6313626"/>
            <a:ext cx="846386" cy="846386"/>
          </a:xfrm>
          <a:prstGeom prst="ellipse">
            <a:avLst/>
          </a:prstGeom>
          <a:solidFill>
            <a:srgbClr val="A8EE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2D4688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461532" y="7396892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396615" y="7396892"/>
            <a:ext cx="29947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101" name="Oval 100"/>
          <p:cNvSpPr/>
          <p:nvPr/>
        </p:nvSpPr>
        <p:spPr>
          <a:xfrm>
            <a:off x="3478794" y="7658502"/>
            <a:ext cx="846386" cy="846386"/>
          </a:xfrm>
          <a:prstGeom prst="ellipse">
            <a:avLst/>
          </a:prstGeom>
          <a:solidFill>
            <a:srgbClr val="A8EE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2D4688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369129" y="444711"/>
            <a:ext cx="855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369129" y="771132"/>
            <a:ext cx="40882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369129" y="8772784"/>
            <a:ext cx="766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398458" y="9153966"/>
            <a:ext cx="40570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Lorem ipsum dolor sit amet,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convallis. Lorem ipsum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convallis. Lorem ipsum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convallis.</a:t>
            </a:r>
          </a:p>
          <a:p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76999" y="8504888"/>
            <a:ext cx="138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2D4688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969256" y="8911349"/>
            <a:ext cx="1987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Ecole/</a:t>
            </a:r>
            <a:r>
              <a:rPr lang="en-PH" sz="1000" dirty="0" err="1">
                <a:cs typeface="Lato" panose="020F0502020204030203" pitchFamily="34" charset="0"/>
              </a:rPr>
              <a:t>Université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mr-IN" sz="1000" dirty="0">
                <a:cs typeface="Lato" panose="020F0502020204030203" pitchFamily="34" charset="0"/>
              </a:rPr>
              <a:t>–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Diplôme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18764" y="8911349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969256" y="9670903"/>
            <a:ext cx="1987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Ecole/</a:t>
            </a:r>
            <a:r>
              <a:rPr lang="en-PH" sz="1000" dirty="0" err="1">
                <a:cs typeface="Lato" panose="020F0502020204030203" pitchFamily="34" charset="0"/>
              </a:rPr>
              <a:t>Université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mr-IN" sz="1000" dirty="0">
                <a:cs typeface="Lato" panose="020F0502020204030203" pitchFamily="34" charset="0"/>
              </a:rPr>
              <a:t>–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Diplôme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18764" y="9670903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76999" y="3341396"/>
            <a:ext cx="1617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2D4688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28930" y="3731206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Professionnelles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28930" y="4031288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28930" y="4345672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228930" y="466005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28930" y="497444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228930" y="5452839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Langues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28930" y="575292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Anglais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28930" y="606730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Allemand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28930" y="638168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Italien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28930" y="676675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Personnelles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28930" y="706683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Créatif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28930" y="738122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Sérieux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28930" y="769560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Innovant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28930" y="801420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Organisé</a:t>
            </a:r>
            <a:endParaRPr lang="en-GB" sz="1000" dirty="0">
              <a:cs typeface="Lato" panose="020F0502020204030203" pitchFamily="34" charset="0"/>
            </a:endParaRPr>
          </a:p>
        </p:txBody>
      </p:sp>
      <p:grpSp>
        <p:nvGrpSpPr>
          <p:cNvPr id="218" name="Group 217"/>
          <p:cNvGrpSpPr/>
          <p:nvPr/>
        </p:nvGrpSpPr>
        <p:grpSpPr>
          <a:xfrm>
            <a:off x="1443176" y="4057648"/>
            <a:ext cx="1276102" cy="186915"/>
            <a:chOff x="5790622" y="4729890"/>
            <a:chExt cx="939085" cy="137551"/>
          </a:xfrm>
          <a:solidFill>
            <a:srgbClr val="2D4688"/>
          </a:solidFill>
        </p:grpSpPr>
        <p:sp>
          <p:nvSpPr>
            <p:cNvPr id="219" name="Oval 218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19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21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Oval 222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Oval 223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1443176" y="4374139"/>
            <a:ext cx="1276102" cy="186915"/>
            <a:chOff x="5790622" y="4729890"/>
            <a:chExt cx="939085" cy="137551"/>
          </a:xfrm>
          <a:solidFill>
            <a:srgbClr val="2D4688"/>
          </a:solidFill>
        </p:grpSpPr>
        <p:sp>
          <p:nvSpPr>
            <p:cNvPr id="226" name="Oval 225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7" name="Oval 226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8" name="Oval 227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9" name="Oval 228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0" name="Oval 229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1443176" y="4679265"/>
            <a:ext cx="1276102" cy="186915"/>
            <a:chOff x="5790622" y="4729890"/>
            <a:chExt cx="939085" cy="137551"/>
          </a:xfrm>
          <a:solidFill>
            <a:srgbClr val="2D4688"/>
          </a:solidFill>
        </p:grpSpPr>
        <p:sp>
          <p:nvSpPr>
            <p:cNvPr id="232" name="Oval 231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Oval 232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Oval 233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5" name="Oval 234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6" name="Oval 235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1443176" y="4991753"/>
            <a:ext cx="1276102" cy="186915"/>
            <a:chOff x="5790622" y="4729890"/>
            <a:chExt cx="939085" cy="137551"/>
          </a:xfrm>
          <a:solidFill>
            <a:srgbClr val="2D4688"/>
          </a:solidFill>
        </p:grpSpPr>
        <p:sp>
          <p:nvSpPr>
            <p:cNvPr id="238" name="Oval 237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9" name="Oval 238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0" name="Oval 239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1" name="Oval 240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2" name="Oval 241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1443176" y="5782159"/>
            <a:ext cx="1276102" cy="186915"/>
            <a:chOff x="5790622" y="4729890"/>
            <a:chExt cx="939085" cy="137551"/>
          </a:xfrm>
          <a:solidFill>
            <a:srgbClr val="2D4688"/>
          </a:solidFill>
        </p:grpSpPr>
        <p:sp>
          <p:nvSpPr>
            <p:cNvPr id="244" name="Oval 243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5" name="Oval 244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6" name="Oval 245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7" name="Oval 246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8" name="Oval 247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1443176" y="6098650"/>
            <a:ext cx="1276102" cy="186915"/>
            <a:chOff x="5790622" y="4729890"/>
            <a:chExt cx="939085" cy="137551"/>
          </a:xfrm>
          <a:solidFill>
            <a:srgbClr val="2D4688"/>
          </a:solidFill>
        </p:grpSpPr>
        <p:sp>
          <p:nvSpPr>
            <p:cNvPr id="250" name="Oval 249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Oval 250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Oval 251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3" name="Oval 252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4" name="Oval 253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1443176" y="6403776"/>
            <a:ext cx="1276102" cy="186915"/>
            <a:chOff x="5790622" y="4729890"/>
            <a:chExt cx="939085" cy="137551"/>
          </a:xfrm>
          <a:solidFill>
            <a:srgbClr val="2D4688"/>
          </a:solidFill>
        </p:grpSpPr>
        <p:sp>
          <p:nvSpPr>
            <p:cNvPr id="256" name="Oval 255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" name="Oval 256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8" name="Oval 257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9" name="Oval 258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0" name="Oval 259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1" name="Group 260"/>
          <p:cNvGrpSpPr/>
          <p:nvPr/>
        </p:nvGrpSpPr>
        <p:grpSpPr>
          <a:xfrm>
            <a:off x="1443176" y="7120419"/>
            <a:ext cx="1276102" cy="186915"/>
            <a:chOff x="5790622" y="4729890"/>
            <a:chExt cx="939085" cy="137551"/>
          </a:xfrm>
          <a:solidFill>
            <a:srgbClr val="2D4688"/>
          </a:solidFill>
        </p:grpSpPr>
        <p:sp>
          <p:nvSpPr>
            <p:cNvPr id="262" name="Oval 261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3" name="Oval 262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4" name="Oval 263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5" name="Oval 264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6" name="Oval 265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1443176" y="7436910"/>
            <a:ext cx="1276102" cy="186915"/>
            <a:chOff x="5790622" y="4729890"/>
            <a:chExt cx="939085" cy="137551"/>
          </a:xfrm>
          <a:solidFill>
            <a:srgbClr val="2D4688"/>
          </a:solidFill>
        </p:grpSpPr>
        <p:sp>
          <p:nvSpPr>
            <p:cNvPr id="268" name="Oval 267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9" name="Oval 268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0" name="Oval 269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1" name="Oval 270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2" name="Oval 271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1443176" y="7742036"/>
            <a:ext cx="1276102" cy="186915"/>
            <a:chOff x="5790622" y="4729890"/>
            <a:chExt cx="939085" cy="137551"/>
          </a:xfrm>
          <a:solidFill>
            <a:srgbClr val="2D4688"/>
          </a:solidFill>
        </p:grpSpPr>
        <p:sp>
          <p:nvSpPr>
            <p:cNvPr id="274" name="Oval 273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5" name="Oval 274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6" name="Oval 275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7" name="Oval 276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8" name="Oval 277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1443176" y="8054524"/>
            <a:ext cx="1276102" cy="186915"/>
            <a:chOff x="5790622" y="4729890"/>
            <a:chExt cx="939085" cy="137551"/>
          </a:xfrm>
          <a:solidFill>
            <a:srgbClr val="2D4688"/>
          </a:solidFill>
        </p:grpSpPr>
        <p:sp>
          <p:nvSpPr>
            <p:cNvPr id="280" name="Oval 279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1" name="Oval 280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2" name="Oval 281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3" name="Oval 282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4" name="Oval 283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2D46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3369129" y="1679951"/>
            <a:ext cx="1081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12" name="TextBox 9">
            <a:extLst>
              <a:ext uri="{FF2B5EF4-FFF2-40B4-BE49-F238E27FC236}">
                <a16:creationId xmlns:a16="http://schemas.microsoft.com/office/drawing/2014/main" id="{BBF63E5F-D921-BA44-9F32-5560037833D0}"/>
              </a:ext>
            </a:extLst>
          </p:cNvPr>
          <p:cNvSpPr txBox="1"/>
          <p:nvPr/>
        </p:nvSpPr>
        <p:spPr>
          <a:xfrm>
            <a:off x="3750944" y="2589956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12 rue de la </a:t>
            </a:r>
            <a:r>
              <a:rPr lang="en-PH" sz="10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75012 Paris</a:t>
            </a:r>
          </a:p>
        </p:txBody>
      </p:sp>
      <p:pic>
        <p:nvPicPr>
          <p:cNvPr id="113" name="Picture 10">
            <a:extLst>
              <a:ext uri="{FF2B5EF4-FFF2-40B4-BE49-F238E27FC236}">
                <a16:creationId xmlns:a16="http://schemas.microsoft.com/office/drawing/2014/main" id="{70CAFF63-F1D4-7D43-821F-D80D43D436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532" y="2644072"/>
            <a:ext cx="168487" cy="168487"/>
          </a:xfrm>
          <a:prstGeom prst="rect">
            <a:avLst/>
          </a:prstGeom>
        </p:spPr>
      </p:pic>
      <p:pic>
        <p:nvPicPr>
          <p:cNvPr id="114" name="Picture 11">
            <a:extLst>
              <a:ext uri="{FF2B5EF4-FFF2-40B4-BE49-F238E27FC236}">
                <a16:creationId xmlns:a16="http://schemas.microsoft.com/office/drawing/2014/main" id="{C8AE2615-39E1-2745-88A1-D0E51D8F3C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781" y="2096172"/>
            <a:ext cx="125989" cy="125989"/>
          </a:xfrm>
          <a:prstGeom prst="rect">
            <a:avLst/>
          </a:prstGeom>
        </p:spPr>
      </p:pic>
      <p:pic>
        <p:nvPicPr>
          <p:cNvPr id="115" name="Picture 12">
            <a:extLst>
              <a:ext uri="{FF2B5EF4-FFF2-40B4-BE49-F238E27FC236}">
                <a16:creationId xmlns:a16="http://schemas.microsoft.com/office/drawing/2014/main" id="{2BEAE350-9BFD-9346-8CF0-81540AD297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607" y="2459185"/>
            <a:ext cx="144337" cy="144337"/>
          </a:xfrm>
          <a:prstGeom prst="rect">
            <a:avLst/>
          </a:prstGeom>
        </p:spPr>
      </p:pic>
      <p:pic>
        <p:nvPicPr>
          <p:cNvPr id="133" name="Picture 13">
            <a:extLst>
              <a:ext uri="{FF2B5EF4-FFF2-40B4-BE49-F238E27FC236}">
                <a16:creationId xmlns:a16="http://schemas.microsoft.com/office/drawing/2014/main" id="{DF5E1F24-DE55-4B4D-BAAF-9332AA5723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531" y="2262710"/>
            <a:ext cx="155926" cy="155926"/>
          </a:xfrm>
          <a:prstGeom prst="rect">
            <a:avLst/>
          </a:prstGeom>
        </p:spPr>
      </p:pic>
      <p:sp>
        <p:nvSpPr>
          <p:cNvPr id="134" name="TextBox 14">
            <a:extLst>
              <a:ext uri="{FF2B5EF4-FFF2-40B4-BE49-F238E27FC236}">
                <a16:creationId xmlns:a16="http://schemas.microsoft.com/office/drawing/2014/main" id="{4D7660F0-4830-A345-88A4-0F7B0990B4A8}"/>
              </a:ext>
            </a:extLst>
          </p:cNvPr>
          <p:cNvSpPr txBox="1"/>
          <p:nvPr/>
        </p:nvSpPr>
        <p:spPr>
          <a:xfrm>
            <a:off x="3750944" y="2017579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0601020304</a:t>
            </a:r>
          </a:p>
        </p:txBody>
      </p:sp>
      <p:sp>
        <p:nvSpPr>
          <p:cNvPr id="135" name="TextBox 15">
            <a:extLst>
              <a:ext uri="{FF2B5EF4-FFF2-40B4-BE49-F238E27FC236}">
                <a16:creationId xmlns:a16="http://schemas.microsoft.com/office/drawing/2014/main" id="{BD6008FF-F91D-484C-9F1E-ABEA9288FE49}"/>
              </a:ext>
            </a:extLst>
          </p:cNvPr>
          <p:cNvSpPr txBox="1"/>
          <p:nvPr/>
        </p:nvSpPr>
        <p:spPr>
          <a:xfrm>
            <a:off x="3750944" y="2208371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0102030405</a:t>
            </a:r>
          </a:p>
        </p:txBody>
      </p:sp>
      <p:sp>
        <p:nvSpPr>
          <p:cNvPr id="136" name="TextBox 16">
            <a:extLst>
              <a:ext uri="{FF2B5EF4-FFF2-40B4-BE49-F238E27FC236}">
                <a16:creationId xmlns:a16="http://schemas.microsoft.com/office/drawing/2014/main" id="{82017EF1-31B7-A744-873E-530170C37071}"/>
              </a:ext>
            </a:extLst>
          </p:cNvPr>
          <p:cNvSpPr txBox="1"/>
          <p:nvPr/>
        </p:nvSpPr>
        <p:spPr>
          <a:xfrm>
            <a:off x="3750944" y="2399163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mail@mail.com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3F779B8-B93C-064A-98A6-2C9B2EB581C2}"/>
              </a:ext>
            </a:extLst>
          </p:cNvPr>
          <p:cNvSpPr txBox="1"/>
          <p:nvPr/>
        </p:nvSpPr>
        <p:spPr>
          <a:xfrm>
            <a:off x="18283" y="413286"/>
            <a:ext cx="28873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7200" dirty="0">
                <a:solidFill>
                  <a:srgbClr val="2D4688"/>
                </a:solidFill>
              </a:rPr>
              <a:t>Brice</a:t>
            </a:r>
          </a:p>
          <a:p>
            <a:pPr algn="ctr"/>
            <a:r>
              <a:rPr lang="fr-FR" sz="7200" b="1" dirty="0" err="1">
                <a:solidFill>
                  <a:srgbClr val="2D4688"/>
                </a:solidFill>
              </a:rPr>
              <a:t>Delong</a:t>
            </a:r>
            <a:endParaRPr lang="fr-FR" sz="7200" b="1" dirty="0">
              <a:solidFill>
                <a:srgbClr val="2D46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505951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</TotalTime>
  <Words>603</Words>
  <Application>Microsoft Macintosh PowerPoint</Application>
  <PresentationFormat>Personnalisé</PresentationFormat>
  <Paragraphs>93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43</cp:revision>
  <dcterms:created xsi:type="dcterms:W3CDTF">2017-02-16T03:54:32Z</dcterms:created>
  <dcterms:modified xsi:type="dcterms:W3CDTF">2020-11-18T15:37:33Z</dcterms:modified>
</cp:coreProperties>
</file>