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3F3F3"/>
    <a:srgbClr val="79B700"/>
    <a:srgbClr val="7AB41B"/>
    <a:srgbClr val="20963A"/>
    <a:srgbClr val="06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7"/>
    <p:restoredTop sz="94732"/>
  </p:normalViewPr>
  <p:slideViewPr>
    <p:cSldViewPr snapToGrid="0" snapToObjects="1">
      <p:cViewPr varScale="1">
        <p:scale>
          <a:sx n="119" d="100"/>
          <a:sy n="119" d="100"/>
        </p:scale>
        <p:origin x="6304" y="19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6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9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9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43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2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4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7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87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DF0E1-4259-9B4D-8299-328C0396BAB1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DBA9-7BB5-BE49-A0FD-8BC6B1A6E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6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435528" y="1468865"/>
            <a:ext cx="312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/>
                <a:cs typeface="Arial"/>
              </a:rPr>
              <a:t>15 rue de la Réussite 75012 Paris</a:t>
            </a:r>
          </a:p>
          <a:p>
            <a:r>
              <a:rPr lang="fr-FR" sz="1200" dirty="0">
                <a:latin typeface="Arial"/>
                <a:cs typeface="Arial"/>
              </a:rPr>
              <a:t>Tel : 01 02 03 04 05 - Mob: 01 02 03 04 05</a:t>
            </a:r>
          </a:p>
          <a:p>
            <a:r>
              <a:rPr lang="fr-FR" sz="1200" dirty="0">
                <a:latin typeface="Arial"/>
                <a:cs typeface="Arial"/>
              </a:rPr>
              <a:t>Email : </a:t>
            </a:r>
            <a:r>
              <a:rPr lang="fr-FR" sz="1200" dirty="0" err="1">
                <a:latin typeface="Arial"/>
                <a:cs typeface="Arial"/>
              </a:rPr>
              <a:t>monemail@email.com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35528" y="16613"/>
            <a:ext cx="2849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JEAN MARTIN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35528" y="662944"/>
            <a:ext cx="28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DU POSTE RECHERCHE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35528" y="1083076"/>
            <a:ext cx="184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20963A"/>
                </a:solidFill>
              </a:rPr>
              <a:t>CONTACTEZ MOI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1600" y="662944"/>
            <a:ext cx="368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>
                <a:solidFill>
                  <a:srgbClr val="20963A"/>
                </a:solidFill>
              </a:rPr>
              <a:t>OBJECTIFS PROFESSIONNELS</a:t>
            </a:r>
          </a:p>
          <a:p>
            <a:pPr algn="r"/>
            <a:endParaRPr lang="en-GB" sz="1200" dirty="0"/>
          </a:p>
          <a:p>
            <a:pPr algn="r"/>
            <a:r>
              <a:rPr lang="en-GB" sz="1200" dirty="0" err="1"/>
              <a:t>Décrivez</a:t>
            </a:r>
            <a:r>
              <a:rPr lang="en-GB" sz="1200" dirty="0"/>
              <a:t> en </a:t>
            </a:r>
            <a:r>
              <a:rPr lang="en-GB" sz="1200" dirty="0" err="1"/>
              <a:t>quelques</a:t>
            </a:r>
            <a:r>
              <a:rPr lang="en-GB" sz="1200" dirty="0"/>
              <a:t> </a:t>
            </a:r>
            <a:r>
              <a:rPr lang="en-GB" sz="1200" dirty="0" err="1"/>
              <a:t>lignes</a:t>
            </a:r>
            <a:r>
              <a:rPr lang="en-GB" sz="1200" dirty="0"/>
              <a:t> </a:t>
            </a:r>
            <a:r>
              <a:rPr lang="en-GB" sz="1200" dirty="0" err="1"/>
              <a:t>votre</a:t>
            </a:r>
            <a:r>
              <a:rPr lang="en-GB" sz="1200" dirty="0"/>
              <a:t> </a:t>
            </a:r>
            <a:r>
              <a:rPr lang="en-GB" sz="1200" dirty="0" err="1"/>
              <a:t>parcours</a:t>
            </a:r>
            <a:r>
              <a:rPr lang="en-GB" sz="1200" dirty="0"/>
              <a:t> </a:t>
            </a:r>
            <a:r>
              <a:rPr lang="en-GB" sz="1200" dirty="0" err="1"/>
              <a:t>professionnel</a:t>
            </a:r>
            <a:r>
              <a:rPr lang="en-GB" sz="1200" dirty="0"/>
              <a:t>, </a:t>
            </a:r>
            <a:r>
              <a:rPr lang="en-GB" sz="1200" dirty="0" err="1"/>
              <a:t>vos</a:t>
            </a:r>
            <a:r>
              <a:rPr lang="en-GB" sz="1200" dirty="0"/>
              <a:t> </a:t>
            </a:r>
            <a:r>
              <a:rPr lang="en-GB" sz="1200" dirty="0" err="1"/>
              <a:t>compétences</a:t>
            </a:r>
            <a:r>
              <a:rPr lang="en-GB" sz="1200" dirty="0"/>
              <a:t> pour le poste et </a:t>
            </a:r>
            <a:r>
              <a:rPr lang="en-GB" sz="1200" dirty="0" err="1"/>
              <a:t>vos</a:t>
            </a:r>
            <a:r>
              <a:rPr lang="en-GB" sz="1200" dirty="0"/>
              <a:t> </a:t>
            </a:r>
            <a:r>
              <a:rPr lang="en-GB" sz="1200" dirty="0" err="1"/>
              <a:t>objectifs</a:t>
            </a:r>
            <a:r>
              <a:rPr lang="en-GB" sz="1200" dirty="0"/>
              <a:t>. </a:t>
            </a:r>
            <a:r>
              <a:rPr lang="en-GB" sz="1200" dirty="0" err="1"/>
              <a:t>Ceci</a:t>
            </a:r>
            <a:r>
              <a:rPr lang="en-GB" sz="1200" dirty="0"/>
              <a:t> </a:t>
            </a:r>
            <a:r>
              <a:rPr lang="en-GB" sz="1200" dirty="0" err="1"/>
              <a:t>est</a:t>
            </a:r>
            <a:r>
              <a:rPr lang="en-GB" sz="1200" dirty="0"/>
              <a:t> en fait </a:t>
            </a:r>
            <a:r>
              <a:rPr lang="en-GB" sz="1200" dirty="0" err="1"/>
              <a:t>une</a:t>
            </a:r>
            <a:r>
              <a:rPr lang="en-GB" sz="1200" dirty="0"/>
              <a:t> introduction </a:t>
            </a:r>
            <a:r>
              <a:rPr lang="en-GB" sz="1200" dirty="0" err="1"/>
              <a:t>à</a:t>
            </a:r>
            <a:r>
              <a:rPr lang="en-GB" sz="1200" dirty="0"/>
              <a:t> </a:t>
            </a:r>
            <a:r>
              <a:rPr lang="en-GB" sz="1200" dirty="0" err="1"/>
              <a:t>votre</a:t>
            </a:r>
            <a:r>
              <a:rPr lang="en-GB" sz="1200" dirty="0"/>
              <a:t> </a:t>
            </a:r>
            <a:r>
              <a:rPr lang="en-GB" sz="1200" dirty="0" err="1"/>
              <a:t>lettre</a:t>
            </a:r>
            <a:r>
              <a:rPr lang="en-GB" sz="1200" dirty="0"/>
              <a:t> de motivation. </a:t>
            </a:r>
            <a:r>
              <a:rPr lang="en-GB" sz="1200" dirty="0" err="1"/>
              <a:t>Vous</a:t>
            </a:r>
            <a:r>
              <a:rPr lang="en-GB" sz="1200" dirty="0"/>
              <a:t> </a:t>
            </a:r>
            <a:r>
              <a:rPr lang="en-GB" sz="1200" dirty="0" err="1"/>
              <a:t>pouvez</a:t>
            </a:r>
            <a:r>
              <a:rPr lang="en-GB" sz="1200" dirty="0"/>
              <a:t> les </a:t>
            </a:r>
            <a:r>
              <a:rPr lang="en-GB" sz="1200" dirty="0" err="1"/>
              <a:t>présenter</a:t>
            </a:r>
            <a:r>
              <a:rPr lang="en-GB" sz="1200" dirty="0"/>
              <a:t> sous </a:t>
            </a:r>
            <a:r>
              <a:rPr lang="en-GB" sz="1200" dirty="0" err="1"/>
              <a:t>forme</a:t>
            </a:r>
            <a:r>
              <a:rPr lang="en-GB" sz="1200" dirty="0"/>
              <a:t> de </a:t>
            </a:r>
            <a:r>
              <a:rPr lang="en-GB" sz="1200" dirty="0" err="1"/>
              <a:t>puces</a:t>
            </a:r>
            <a:r>
              <a:rPr lang="en-GB" sz="1200" dirty="0"/>
              <a:t> </a:t>
            </a:r>
            <a:r>
              <a:rPr lang="en-GB" sz="1200" dirty="0" err="1"/>
              <a:t>ou</a:t>
            </a:r>
            <a:r>
              <a:rPr lang="en-GB" sz="1200" dirty="0"/>
              <a:t> en </a:t>
            </a:r>
            <a:r>
              <a:rPr lang="en-GB" sz="1200" dirty="0" err="1"/>
              <a:t>texte</a:t>
            </a:r>
            <a:r>
              <a:rPr lang="en-GB" sz="1200" dirty="0"/>
              <a:t> plain.</a:t>
            </a:r>
            <a:r>
              <a:rPr lang="fr-FR" sz="1200" dirty="0">
                <a:effectLst/>
              </a:rPr>
              <a:t> </a:t>
            </a:r>
            <a:endParaRPr lang="fr-FR" sz="1200" b="1" i="1" dirty="0">
              <a:solidFill>
                <a:srgbClr val="0685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400931"/>
              </p:ext>
            </p:extLst>
          </p:nvPr>
        </p:nvGraphicFramePr>
        <p:xfrm>
          <a:off x="129124" y="2785387"/>
          <a:ext cx="36068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93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>
                          <a:solidFill>
                            <a:srgbClr val="20963A"/>
                          </a:solidFill>
                        </a:rPr>
                        <a:t>EXPERIENCE PROFESSIONNELLE</a:t>
                      </a:r>
                      <a:endParaRPr lang="fr-FR" sz="1800" b="1" i="1" dirty="0">
                        <a:solidFill>
                          <a:srgbClr val="20963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 de la société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| 2014-2015</a:t>
                      </a:r>
                    </a:p>
                    <a:p>
                      <a:pPr algn="r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 du poste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vos résultats.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société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2012-2015</a:t>
                      </a:r>
                    </a:p>
                    <a:p>
                      <a:pPr algn="r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vos résultats.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société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20110-2015</a:t>
                      </a:r>
                    </a:p>
                    <a:p>
                      <a:pPr algn="r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du poste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vos résultats.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Image 9" descr="Capture d’écran 2015-04-09 à 17.57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2115196"/>
            <a:ext cx="754652" cy="749300"/>
          </a:xfrm>
          <a:prstGeom prst="rect">
            <a:avLst/>
          </a:prstGeom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23814"/>
              </p:ext>
            </p:extLst>
          </p:nvPr>
        </p:nvGraphicFramePr>
        <p:xfrm>
          <a:off x="4463052" y="2785387"/>
          <a:ext cx="2955872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5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9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>
                          <a:solidFill>
                            <a:srgbClr val="20963A"/>
                          </a:solidFill>
                        </a:rPr>
                        <a:t>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de l’école| 2015</a:t>
                      </a:r>
                    </a:p>
                    <a:p>
                      <a:pPr algn="l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Formation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spécificités de votre formation.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l’école| 2015</a:t>
                      </a:r>
                    </a:p>
                    <a:p>
                      <a:pPr algn="l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Formation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spécificités de votre formation.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fr-FR" sz="1400" b="1" kern="1200" baseline="0" dirty="0">
                          <a:solidFill>
                            <a:srgbClr val="7AB41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l’école| 2015</a:t>
                      </a:r>
                    </a:p>
                    <a:p>
                      <a:pPr algn="l"/>
                      <a:r>
                        <a:rPr lang="fr-FR" sz="14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Formation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spécificités de votre formation.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88101"/>
              </p:ext>
            </p:extLst>
          </p:nvPr>
        </p:nvGraphicFramePr>
        <p:xfrm>
          <a:off x="1629763" y="6934690"/>
          <a:ext cx="435316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i="1" dirty="0">
                          <a:solidFill>
                            <a:srgbClr val="20963A"/>
                          </a:solidFill>
                        </a:rPr>
                        <a:t>INFORMATIQUE</a:t>
                      </a:r>
                      <a:endParaRPr lang="fr-FR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i="1" dirty="0">
                          <a:solidFill>
                            <a:srgbClr val="20963A"/>
                          </a:solidFill>
                        </a:rPr>
                        <a:t>LANGUES</a:t>
                      </a:r>
                      <a:endParaRPr lang="fr-FR" sz="18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 7 &amp; 8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Anglais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</a:t>
                      </a:r>
                      <a:r>
                        <a:rPr lang="fr-F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texte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Français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Tableur Excel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Espagnol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Point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1103545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856280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1638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72982" y="7362145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355657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93104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845839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01197" y="7664279"/>
            <a:ext cx="214762" cy="214762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62541" y="7664279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1345216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1093104" y="7966413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845839" y="7966413"/>
            <a:ext cx="214762" cy="214762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01197" y="7966413"/>
            <a:ext cx="214762" cy="214762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62541" y="7966413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345216" y="7966413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093104" y="826033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45839" y="826033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01197" y="826033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62541" y="8260335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345216" y="826033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713493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466228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221586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82930" y="7362145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65605" y="7362145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713535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466270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221628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982972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965647" y="7664279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713535" y="7966413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466270" y="7966413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221628" y="7966413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82972" y="7966413"/>
            <a:ext cx="214762" cy="214762"/>
          </a:xfrm>
          <a:prstGeom prst="ellipse">
            <a:avLst/>
          </a:prstGeom>
          <a:solidFill>
            <a:srgbClr val="79B7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965647" y="7966413"/>
            <a:ext cx="214762" cy="214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815959" y="9495279"/>
            <a:ext cx="671161" cy="656465"/>
          </a:xfrm>
          <a:prstGeom prst="ellipse">
            <a:avLst/>
          </a:prstGeom>
          <a:solidFill>
            <a:srgbClr val="79B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670321" y="10235406"/>
            <a:ext cx="95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Autonome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2548332" y="10262642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Efficace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4014730" y="10262642"/>
            <a:ext cx="673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Créatif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5699321" y="10264200"/>
            <a:ext cx="827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Ponctuel</a:t>
            </a:r>
          </a:p>
        </p:txBody>
      </p:sp>
      <p:pic>
        <p:nvPicPr>
          <p:cNvPr id="59" name="Image 58" descr="Capture d’écran 2015-04-09 à 18.04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6213136"/>
            <a:ext cx="754652" cy="749337"/>
          </a:xfrm>
          <a:prstGeom prst="rect">
            <a:avLst/>
          </a:prstGeom>
        </p:spPr>
      </p:pic>
      <p:pic>
        <p:nvPicPr>
          <p:cNvPr id="2" name="Image 1" descr="Capture d’écran 2015-04-09 à 23.36.2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24" y="8540815"/>
            <a:ext cx="754652" cy="7388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7814" y="9279635"/>
            <a:ext cx="802163" cy="5084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815959" y="9495279"/>
            <a:ext cx="671161" cy="65646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553237" y="9495279"/>
            <a:ext cx="671161" cy="656465"/>
          </a:xfrm>
          <a:prstGeom prst="ellipse">
            <a:avLst/>
          </a:prstGeom>
          <a:solidFill>
            <a:srgbClr val="79B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495092" y="9241049"/>
            <a:ext cx="802163" cy="5084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53237" y="9495279"/>
            <a:ext cx="671161" cy="65646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016430" y="9495279"/>
            <a:ext cx="671161" cy="656465"/>
          </a:xfrm>
          <a:prstGeom prst="ellipse">
            <a:avLst/>
          </a:prstGeom>
          <a:solidFill>
            <a:srgbClr val="79B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958285" y="9436958"/>
            <a:ext cx="802163" cy="391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016430" y="9495279"/>
            <a:ext cx="671161" cy="65646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795109" y="9495279"/>
            <a:ext cx="671161" cy="656465"/>
          </a:xfrm>
          <a:prstGeom prst="ellipse">
            <a:avLst/>
          </a:prstGeom>
          <a:solidFill>
            <a:srgbClr val="79B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5736964" y="9124407"/>
            <a:ext cx="802163" cy="5084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95109" y="9495279"/>
            <a:ext cx="671161" cy="65646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41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515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26</cp:revision>
  <dcterms:created xsi:type="dcterms:W3CDTF">2015-04-09T13:48:36Z</dcterms:created>
  <dcterms:modified xsi:type="dcterms:W3CDTF">2024-05-06T15:15:25Z</dcterms:modified>
</cp:coreProperties>
</file>