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3738A"/>
    <a:srgbClr val="368298"/>
    <a:srgbClr val="4A90A4"/>
    <a:srgbClr val="5F9EB0"/>
    <a:srgbClr val="77AEBD"/>
    <a:srgbClr val="A9CDD6"/>
    <a:srgbClr val="C5DEE3"/>
    <a:srgbClr val="A0C8D1"/>
    <a:srgbClr val="64A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2"/>
    <p:restoredTop sz="94743"/>
  </p:normalViewPr>
  <p:slideViewPr>
    <p:cSldViewPr snapToGrid="0" snapToObjects="1">
      <p:cViewPr varScale="1">
        <p:scale>
          <a:sx n="95" d="100"/>
          <a:sy n="95" d="100"/>
        </p:scale>
        <p:origin x="912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96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1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0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02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35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10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7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07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1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9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11F7-1F62-0A40-8928-7CB45A86D948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9CEC-7982-9E4E-9E05-9077B7BFE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0873"/>
          <a:stretch/>
        </p:blipFill>
        <p:spPr>
          <a:xfrm>
            <a:off x="10000" y="236532"/>
            <a:ext cx="2951043" cy="220997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90133" y="159997"/>
            <a:ext cx="2914906" cy="120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60"/>
              </a:lnSpc>
            </a:pPr>
            <a:r>
              <a:rPr lang="fr-FR" sz="6000" b="1" dirty="0">
                <a:latin typeface="Arial Black"/>
                <a:cs typeface="Arial Black"/>
              </a:rPr>
              <a:t>Jean </a:t>
            </a:r>
          </a:p>
          <a:p>
            <a:pPr>
              <a:lnSpc>
                <a:spcPts val="4060"/>
              </a:lnSpc>
            </a:pPr>
            <a:r>
              <a:rPr lang="fr-FR" sz="6000" b="1" dirty="0">
                <a:latin typeface="Arial Black"/>
                <a:cs typeface="Arial Black"/>
              </a:rPr>
              <a:t>Martin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10149" y="1341521"/>
            <a:ext cx="3648092" cy="523220"/>
          </a:xfrm>
          <a:prstGeom prst="rect">
            <a:avLst/>
          </a:prstGeom>
          <a:solidFill>
            <a:srgbClr val="64A2B3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/>
                <a:cs typeface="Avenir Book"/>
              </a:rPr>
              <a:t>Tel : 01 02 03 04 05 / Mob : 06 01 02 03 04</a:t>
            </a:r>
          </a:p>
          <a:p>
            <a:r>
              <a:rPr lang="fr-FR" sz="1400" dirty="0">
                <a:latin typeface="Avenir Book"/>
                <a:cs typeface="Avenir Book"/>
              </a:rPr>
              <a:t>Mail : </a:t>
            </a:r>
            <a:r>
              <a:rPr lang="fr-FR" sz="1400" dirty="0" err="1">
                <a:latin typeface="Avenir Book"/>
                <a:cs typeface="Avenir Book"/>
              </a:rPr>
              <a:t>mail@mail.com</a:t>
            </a:r>
            <a:endParaRPr lang="fr-FR" sz="1400" dirty="0">
              <a:latin typeface="Avenir Book"/>
              <a:cs typeface="Avenir Boo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00158" y="1966297"/>
            <a:ext cx="2552389" cy="307777"/>
          </a:xfrm>
          <a:prstGeom prst="rect">
            <a:avLst/>
          </a:prstGeom>
          <a:solidFill>
            <a:srgbClr val="A0C8D1"/>
          </a:solidFill>
        </p:spPr>
        <p:txBody>
          <a:bodyPr wrap="none" rtlCol="0">
            <a:spAutoFit/>
          </a:bodyPr>
          <a:lstStyle/>
          <a:p>
            <a:r>
              <a:rPr lang="fr-FR" sz="1400" dirty="0"/>
              <a:t>15 rue de la réussite 75012 Paris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91844"/>
              </p:ext>
            </p:extLst>
          </p:nvPr>
        </p:nvGraphicFramePr>
        <p:xfrm>
          <a:off x="3310872" y="2476509"/>
          <a:ext cx="4118181" cy="789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OBJECTIFS PROFESSIONNELS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EXPERIENE</a:t>
                      </a:r>
                      <a:r>
                        <a:rPr lang="fr-FR" sz="1400" b="1" baseline="0" dirty="0">
                          <a:solidFill>
                            <a:srgbClr val="FF0000"/>
                          </a:solidFill>
                        </a:rPr>
                        <a:t> PROFESSIONNELLE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MICROSOFT | WEB  DEVELOPER | 2010–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MICROSOFT | WEB  DEVELOPER | 2010–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MICROSOFT | WEB  DEVELOPER | 2010–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FORMATION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 DE LA FORMATION | 2009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les spécialités de cette formation : vos diplômes,  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options  de la formation, etc…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NOM DE LA FORMATION | 2009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les spécialités de cette formation : vos diplômes,  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options  de la formation, etc…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HOBBIES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Décrivez vos centres d'intérêts ou autres informations qui vous semblent important de faire apparaître sur votre CV.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0000" y="2476509"/>
            <a:ext cx="25627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Titre du poste</a:t>
            </a:r>
          </a:p>
        </p:txBody>
      </p:sp>
      <p:sp>
        <p:nvSpPr>
          <p:cNvPr id="29" name="Chevron 28"/>
          <p:cNvSpPr/>
          <p:nvPr/>
        </p:nvSpPr>
        <p:spPr>
          <a:xfrm>
            <a:off x="1749804" y="3663685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1940393" y="3663685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2132785" y="3663685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2321467" y="3663685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2508343" y="3663685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2689935" y="3663685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2874830" y="3663685"/>
            <a:ext cx="247857" cy="212565"/>
          </a:xfrm>
          <a:prstGeom prst="chevron">
            <a:avLst/>
          </a:prstGeom>
          <a:solidFill>
            <a:srgbClr val="23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22944" y="3097572"/>
            <a:ext cx="1557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23738A"/>
                </a:solidFill>
              </a:rPr>
              <a:t>INFORMATIQUE</a:t>
            </a:r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18479"/>
              </p:ext>
            </p:extLst>
          </p:nvPr>
        </p:nvGraphicFramePr>
        <p:xfrm>
          <a:off x="181040" y="3663685"/>
          <a:ext cx="1565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Win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8 et 10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Traitement de texte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Tableur Excel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Logiciel GRC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" name="Chevron 46"/>
          <p:cNvSpPr/>
          <p:nvPr/>
        </p:nvSpPr>
        <p:spPr>
          <a:xfrm>
            <a:off x="1788030" y="4028650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Chevron 47"/>
          <p:cNvSpPr/>
          <p:nvPr/>
        </p:nvSpPr>
        <p:spPr>
          <a:xfrm>
            <a:off x="1978619" y="4028650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2171011" y="4028650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2359693" y="4028650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2546569" y="4028650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2728161" y="4028650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1788030" y="4813963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Chevron 61"/>
          <p:cNvSpPr/>
          <p:nvPr/>
        </p:nvSpPr>
        <p:spPr>
          <a:xfrm>
            <a:off x="1978619" y="4813963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3" name="Chevron 62"/>
          <p:cNvSpPr/>
          <p:nvPr/>
        </p:nvSpPr>
        <p:spPr>
          <a:xfrm>
            <a:off x="2171011" y="4813963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Chevron 63"/>
          <p:cNvSpPr/>
          <p:nvPr/>
        </p:nvSpPr>
        <p:spPr>
          <a:xfrm>
            <a:off x="2359693" y="4813963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Chevron 64"/>
          <p:cNvSpPr/>
          <p:nvPr/>
        </p:nvSpPr>
        <p:spPr>
          <a:xfrm>
            <a:off x="2546569" y="4813963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Chevron 65"/>
          <p:cNvSpPr/>
          <p:nvPr/>
        </p:nvSpPr>
        <p:spPr>
          <a:xfrm>
            <a:off x="2728161" y="4813963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Chevron 66"/>
          <p:cNvSpPr/>
          <p:nvPr/>
        </p:nvSpPr>
        <p:spPr>
          <a:xfrm>
            <a:off x="2913056" y="4813963"/>
            <a:ext cx="247857" cy="212565"/>
          </a:xfrm>
          <a:prstGeom prst="chevron">
            <a:avLst/>
          </a:prstGeom>
          <a:solidFill>
            <a:srgbClr val="23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Chevron 67"/>
          <p:cNvSpPr/>
          <p:nvPr/>
        </p:nvSpPr>
        <p:spPr>
          <a:xfrm>
            <a:off x="1778275" y="5176828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Chevron 68"/>
          <p:cNvSpPr/>
          <p:nvPr/>
        </p:nvSpPr>
        <p:spPr>
          <a:xfrm>
            <a:off x="1968864" y="5176828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Chevron 69"/>
          <p:cNvSpPr/>
          <p:nvPr/>
        </p:nvSpPr>
        <p:spPr>
          <a:xfrm>
            <a:off x="2161256" y="5176828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1" name="Chevron 70"/>
          <p:cNvSpPr/>
          <p:nvPr/>
        </p:nvSpPr>
        <p:spPr>
          <a:xfrm>
            <a:off x="2349938" y="5176828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Chevron 71"/>
          <p:cNvSpPr/>
          <p:nvPr/>
        </p:nvSpPr>
        <p:spPr>
          <a:xfrm>
            <a:off x="2536814" y="5176828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3" name="Chevron 72"/>
          <p:cNvSpPr/>
          <p:nvPr/>
        </p:nvSpPr>
        <p:spPr>
          <a:xfrm>
            <a:off x="2718406" y="5176828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5" name="Chevron 74"/>
          <p:cNvSpPr/>
          <p:nvPr/>
        </p:nvSpPr>
        <p:spPr>
          <a:xfrm>
            <a:off x="1761885" y="4405740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Chevron 75"/>
          <p:cNvSpPr/>
          <p:nvPr/>
        </p:nvSpPr>
        <p:spPr>
          <a:xfrm>
            <a:off x="1952474" y="4405740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2144866" y="4405740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2333548" y="4405740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2520424" y="4405740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1789285" y="6304295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1979874" y="6304295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Chevron 83"/>
          <p:cNvSpPr/>
          <p:nvPr/>
        </p:nvSpPr>
        <p:spPr>
          <a:xfrm>
            <a:off x="2172266" y="6304295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2360948" y="6304295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2547824" y="6304295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7" name="Chevron 86"/>
          <p:cNvSpPr/>
          <p:nvPr/>
        </p:nvSpPr>
        <p:spPr>
          <a:xfrm>
            <a:off x="2729416" y="6304295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17409"/>
              </p:ext>
            </p:extLst>
          </p:nvPr>
        </p:nvGraphicFramePr>
        <p:xfrm>
          <a:off x="220521" y="6304295"/>
          <a:ext cx="1565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Anglais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Français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Allemand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" name="Chevron 89"/>
          <p:cNvSpPr/>
          <p:nvPr/>
        </p:nvSpPr>
        <p:spPr>
          <a:xfrm>
            <a:off x="1827511" y="6669260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1" name="Chevron 90"/>
          <p:cNvSpPr/>
          <p:nvPr/>
        </p:nvSpPr>
        <p:spPr>
          <a:xfrm>
            <a:off x="2018100" y="6669260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Chevron 91"/>
          <p:cNvSpPr/>
          <p:nvPr/>
        </p:nvSpPr>
        <p:spPr>
          <a:xfrm>
            <a:off x="2210492" y="6669260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Chevron 92"/>
          <p:cNvSpPr/>
          <p:nvPr/>
        </p:nvSpPr>
        <p:spPr>
          <a:xfrm>
            <a:off x="2399174" y="6669260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4" name="Chevron 93"/>
          <p:cNvSpPr/>
          <p:nvPr/>
        </p:nvSpPr>
        <p:spPr>
          <a:xfrm>
            <a:off x="2586050" y="6669260"/>
            <a:ext cx="247857" cy="212565"/>
          </a:xfrm>
          <a:prstGeom prst="chevron">
            <a:avLst/>
          </a:prstGeom>
          <a:solidFill>
            <a:srgbClr val="4A90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5" name="Chevron 94"/>
          <p:cNvSpPr/>
          <p:nvPr/>
        </p:nvSpPr>
        <p:spPr>
          <a:xfrm>
            <a:off x="2767642" y="6669260"/>
            <a:ext cx="247857" cy="212565"/>
          </a:xfrm>
          <a:prstGeom prst="chevron">
            <a:avLst/>
          </a:prstGeom>
          <a:solidFill>
            <a:srgbClr val="3682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6" name="Chevron 95"/>
          <p:cNvSpPr/>
          <p:nvPr/>
        </p:nvSpPr>
        <p:spPr>
          <a:xfrm>
            <a:off x="2952537" y="6669260"/>
            <a:ext cx="247857" cy="212565"/>
          </a:xfrm>
          <a:prstGeom prst="chevron">
            <a:avLst/>
          </a:prstGeom>
          <a:solidFill>
            <a:srgbClr val="23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1" name="Chevron 110"/>
          <p:cNvSpPr/>
          <p:nvPr/>
        </p:nvSpPr>
        <p:spPr>
          <a:xfrm>
            <a:off x="1801366" y="7046350"/>
            <a:ext cx="247857" cy="212565"/>
          </a:xfrm>
          <a:prstGeom prst="chevron">
            <a:avLst/>
          </a:prstGeom>
          <a:solidFill>
            <a:srgbClr val="C5D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2" name="Chevron 111"/>
          <p:cNvSpPr/>
          <p:nvPr/>
        </p:nvSpPr>
        <p:spPr>
          <a:xfrm>
            <a:off x="1991955" y="7046350"/>
            <a:ext cx="247857" cy="212565"/>
          </a:xfrm>
          <a:prstGeom prst="chevron">
            <a:avLst/>
          </a:prstGeom>
          <a:solidFill>
            <a:srgbClr val="A9CD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Chevron 112"/>
          <p:cNvSpPr/>
          <p:nvPr/>
        </p:nvSpPr>
        <p:spPr>
          <a:xfrm>
            <a:off x="2184347" y="7046350"/>
            <a:ext cx="247857" cy="212565"/>
          </a:xfrm>
          <a:prstGeom prst="chevron">
            <a:avLst/>
          </a:prstGeom>
          <a:solidFill>
            <a:srgbClr val="77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Chevron 113"/>
          <p:cNvSpPr/>
          <p:nvPr/>
        </p:nvSpPr>
        <p:spPr>
          <a:xfrm>
            <a:off x="2373029" y="7046350"/>
            <a:ext cx="247857" cy="212565"/>
          </a:xfrm>
          <a:prstGeom prst="chevron">
            <a:avLst/>
          </a:prstGeom>
          <a:solidFill>
            <a:srgbClr val="5F9E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947713" y="5799097"/>
            <a:ext cx="992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23738A"/>
                </a:solidFill>
              </a:rPr>
              <a:t>LANGUES</a:t>
            </a:r>
          </a:p>
        </p:txBody>
      </p:sp>
      <p:pic>
        <p:nvPicPr>
          <p:cNvPr id="119" name="Imag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940" y="8500109"/>
            <a:ext cx="1382871" cy="1533568"/>
          </a:xfrm>
          <a:prstGeom prst="rect">
            <a:avLst/>
          </a:prstGeom>
        </p:spPr>
      </p:pic>
      <p:sp>
        <p:nvSpPr>
          <p:cNvPr id="120" name="ZoneTexte 119"/>
          <p:cNvSpPr txBox="1"/>
          <p:nvPr/>
        </p:nvSpPr>
        <p:spPr>
          <a:xfrm>
            <a:off x="1018172" y="769324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23738A"/>
                </a:solidFill>
              </a:rPr>
              <a:t>QUALITES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1050939" y="8192332"/>
            <a:ext cx="928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Ambitieux</a:t>
            </a:r>
          </a:p>
        </p:txBody>
      </p:sp>
      <p:sp>
        <p:nvSpPr>
          <p:cNvPr id="122" name="ZoneTexte 121"/>
          <p:cNvSpPr txBox="1"/>
          <p:nvPr/>
        </p:nvSpPr>
        <p:spPr>
          <a:xfrm>
            <a:off x="2264948" y="8652509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Leader</a:t>
            </a:r>
          </a:p>
        </p:txBody>
      </p:sp>
      <p:sp>
        <p:nvSpPr>
          <p:cNvPr id="123" name="ZoneTexte 122"/>
          <p:cNvSpPr txBox="1"/>
          <p:nvPr/>
        </p:nvSpPr>
        <p:spPr>
          <a:xfrm>
            <a:off x="2280682" y="9539710"/>
            <a:ext cx="95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Autonome</a:t>
            </a:r>
          </a:p>
        </p:txBody>
      </p:sp>
      <p:sp>
        <p:nvSpPr>
          <p:cNvPr id="124" name="ZoneTexte 123"/>
          <p:cNvSpPr txBox="1"/>
          <p:nvPr/>
        </p:nvSpPr>
        <p:spPr>
          <a:xfrm>
            <a:off x="1077700" y="10063852"/>
            <a:ext cx="673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Créatif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181040" y="9693598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Efficace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108017" y="8806397"/>
            <a:ext cx="827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Ponctuel</a:t>
            </a:r>
          </a:p>
        </p:txBody>
      </p:sp>
    </p:spTree>
    <p:extLst>
      <p:ext uri="{BB962C8B-B14F-4D97-AF65-F5344CB8AC3E}">
        <p14:creationId xmlns:p14="http://schemas.microsoft.com/office/powerpoint/2010/main" val="306983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574</Words>
  <Application>Microsoft Macintosh PowerPoint</Application>
  <PresentationFormat>Personnalisé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Avenir Book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2015-06-08T05:57:19Z</dcterms:created>
  <dcterms:modified xsi:type="dcterms:W3CDTF">2024-05-02T15:51:03Z</dcterms:modified>
</cp:coreProperties>
</file>